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4f08681be347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3d8cf295584b64"/>
  </p:sldMasterIdLst>
  <p:sldIdLst>
    <p:sldId xmlns:r="http://schemas.openxmlformats.org/officeDocument/2006/relationships" id="256" r:id="Rdd51098f44594d48"/>
    <p:sldId xmlns:r="http://schemas.openxmlformats.org/officeDocument/2006/relationships" id="257" r:id="R5cc66ecd6da64db2"/>
    <p:sldId xmlns:r="http://schemas.openxmlformats.org/officeDocument/2006/relationships" id="258" r:id="R9532c449dade4567"/>
    <p:sldId xmlns:r="http://schemas.openxmlformats.org/officeDocument/2006/relationships" id="259" r:id="R185f12bd6a844ee6"/>
    <p:sldId xmlns:r="http://schemas.openxmlformats.org/officeDocument/2006/relationships" id="260" r:id="R15a939059bd54a4d"/>
    <p:sldId xmlns:r="http://schemas.openxmlformats.org/officeDocument/2006/relationships" id="261" r:id="R595c8b044d9446b7"/>
    <p:sldId xmlns:r="http://schemas.openxmlformats.org/officeDocument/2006/relationships" id="262" r:id="Rfefef8dd931544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3d8cf295584b64" /><Relationship Type="http://schemas.openxmlformats.org/officeDocument/2006/relationships/slide" Target="/ppt/slides/slide1.xml" Id="Rdd51098f44594d48" /><Relationship Type="http://schemas.openxmlformats.org/officeDocument/2006/relationships/slide" Target="/ppt/slides/slide2.xml" Id="R5cc66ecd6da64db2" /><Relationship Type="http://schemas.openxmlformats.org/officeDocument/2006/relationships/slide" Target="/ppt/slides/slide3.xml" Id="R9532c449dade4567" /><Relationship Type="http://schemas.openxmlformats.org/officeDocument/2006/relationships/slide" Target="/ppt/slides/slide4.xml" Id="R185f12bd6a844ee6" /><Relationship Type="http://schemas.openxmlformats.org/officeDocument/2006/relationships/slide" Target="/ppt/slides/slide5.xml" Id="R15a939059bd54a4d" /><Relationship Type="http://schemas.openxmlformats.org/officeDocument/2006/relationships/slide" Target="/ppt/slides/slide6.xml" Id="R595c8b044d9446b7" /><Relationship Type="http://schemas.openxmlformats.org/officeDocument/2006/relationships/slide" Target="/ppt/slides/slide7.xml" Id="Rfefef8dd931544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07baa58afa4f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2c934270d4754" /><Relationship Type="http://schemas.openxmlformats.org/officeDocument/2006/relationships/theme" Target="/ppt/slideMasters/theme/theme1.xml" Id="R367dbc7283be4b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c2c934270d47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fd4af3c3740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9614777b94d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c5f8b4bec4a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dbee05a6844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78b5e65524c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844461eaf44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eb80c080a4d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TRENING OG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 OG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TRENING OG MAT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 OG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 OG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 OG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542 661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398 328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396 597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−82 470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789 535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 OG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TOTH ANETHE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 OG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Røahagan 29A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pt.anethe@oslohelsestudio.no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919 699 337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 OG MAT AS</a:t>
            </a:r>
          </a:p>
        </p:txBody>
      </p:sp>
    </p:spTree>
  </p:cSld>
  <p:clrMapOvr>
    <a:masterClrMapping xmlns:a="http://schemas.openxmlformats.org/drawingml/2006/main"/>
  </p:clrMapOvr>
</p:sld>
</file>