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84f1693a5946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0f9b08a4a34fc7"/>
  </p:sldMasterIdLst>
  <p:sldIdLst>
    <p:sldId xmlns:r="http://schemas.openxmlformats.org/officeDocument/2006/relationships" id="256" r:id="Ra94797807f394d5f"/>
    <p:sldId xmlns:r="http://schemas.openxmlformats.org/officeDocument/2006/relationships" id="257" r:id="R66ac948d96b14246"/>
    <p:sldId xmlns:r="http://schemas.openxmlformats.org/officeDocument/2006/relationships" id="258" r:id="Ra52aa3fbc5464e35"/>
    <p:sldId xmlns:r="http://schemas.openxmlformats.org/officeDocument/2006/relationships" id="259" r:id="R6a64ed8bce404d6f"/>
    <p:sldId xmlns:r="http://schemas.openxmlformats.org/officeDocument/2006/relationships" id="260" r:id="Re68df1c8de624cd7"/>
    <p:sldId xmlns:r="http://schemas.openxmlformats.org/officeDocument/2006/relationships" id="261" r:id="R3482184418f249bf"/>
    <p:sldId xmlns:r="http://schemas.openxmlformats.org/officeDocument/2006/relationships" id="262" r:id="R3a58406b82564e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f9b08a4a34fc7" /><Relationship Type="http://schemas.openxmlformats.org/officeDocument/2006/relationships/slide" Target="/ppt/slides/slide1.xml" Id="Ra94797807f394d5f" /><Relationship Type="http://schemas.openxmlformats.org/officeDocument/2006/relationships/slide" Target="/ppt/slides/slide2.xml" Id="R66ac948d96b14246" /><Relationship Type="http://schemas.openxmlformats.org/officeDocument/2006/relationships/slide" Target="/ppt/slides/slide3.xml" Id="Ra52aa3fbc5464e35" /><Relationship Type="http://schemas.openxmlformats.org/officeDocument/2006/relationships/slide" Target="/ppt/slides/slide4.xml" Id="R6a64ed8bce404d6f" /><Relationship Type="http://schemas.openxmlformats.org/officeDocument/2006/relationships/slide" Target="/ppt/slides/slide5.xml" Id="Re68df1c8de624cd7" /><Relationship Type="http://schemas.openxmlformats.org/officeDocument/2006/relationships/slide" Target="/ppt/slides/slide6.xml" Id="R3482184418f249bf" /><Relationship Type="http://schemas.openxmlformats.org/officeDocument/2006/relationships/slide" Target="/ppt/slides/slide7.xml" Id="R3a58406b82564e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849b5c71f48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b0d1b0c864141" /><Relationship Type="http://schemas.openxmlformats.org/officeDocument/2006/relationships/theme" Target="/ppt/slideMasters/theme/theme1.xml" Id="R04663295d10c45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5b0d1b0c8641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b651a979c43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fca0bebee48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7919cd41a44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f3860666448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695e0658044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f94e33dd143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eb8cafe7e48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PORTAL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PORTAL NORGE AS ble etablert [år] og holder til i Sauda.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3 520 798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161 959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155 048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824 035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1 807 759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BLOM-NORDHAGEN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ATEME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BRATLAND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PORTAL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4200 Sauda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919 694 475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PORTAL NORGE AS</a:t>
            </a:r>
          </a:p>
        </p:txBody>
      </p:sp>
    </p:spTree>
  </p:cSld>
  <p:clrMapOvr>
    <a:masterClrMapping xmlns:a="http://schemas.openxmlformats.org/drawingml/2006/main"/>
  </p:clrMapOvr>
</p:sld>
</file>