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6da01160e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ff289546d4688"/>
  </p:sldMasterIdLst>
  <p:sldIdLst>
    <p:sldId xmlns:r="http://schemas.openxmlformats.org/officeDocument/2006/relationships" id="256" r:id="Rf3973405b67f4199"/>
    <p:sldId xmlns:r="http://schemas.openxmlformats.org/officeDocument/2006/relationships" id="257" r:id="Rbe98ec35319c40aa"/>
    <p:sldId xmlns:r="http://schemas.openxmlformats.org/officeDocument/2006/relationships" id="258" r:id="R137d7b20e4bc4ec5"/>
    <p:sldId xmlns:r="http://schemas.openxmlformats.org/officeDocument/2006/relationships" id="259" r:id="R978d530cb6264889"/>
    <p:sldId xmlns:r="http://schemas.openxmlformats.org/officeDocument/2006/relationships" id="260" r:id="Rcfcedb4c506d4a8b"/>
    <p:sldId xmlns:r="http://schemas.openxmlformats.org/officeDocument/2006/relationships" id="261" r:id="Rb68a8bbd4fba4550"/>
    <p:sldId xmlns:r="http://schemas.openxmlformats.org/officeDocument/2006/relationships" id="262" r:id="Rb5c3daee54f8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ff289546d4688" /><Relationship Type="http://schemas.openxmlformats.org/officeDocument/2006/relationships/slide" Target="/ppt/slides/slide1.xml" Id="Rf3973405b67f4199" /><Relationship Type="http://schemas.openxmlformats.org/officeDocument/2006/relationships/slide" Target="/ppt/slides/slide2.xml" Id="Rbe98ec35319c40aa" /><Relationship Type="http://schemas.openxmlformats.org/officeDocument/2006/relationships/slide" Target="/ppt/slides/slide3.xml" Id="R137d7b20e4bc4ec5" /><Relationship Type="http://schemas.openxmlformats.org/officeDocument/2006/relationships/slide" Target="/ppt/slides/slide4.xml" Id="R978d530cb6264889" /><Relationship Type="http://schemas.openxmlformats.org/officeDocument/2006/relationships/slide" Target="/ppt/slides/slide5.xml" Id="Rcfcedb4c506d4a8b" /><Relationship Type="http://schemas.openxmlformats.org/officeDocument/2006/relationships/slide" Target="/ppt/slides/slide6.xml" Id="Rb68a8bbd4fba4550" /><Relationship Type="http://schemas.openxmlformats.org/officeDocument/2006/relationships/slide" Target="/ppt/slides/slide7.xml" Id="Rb5c3daee54f8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37da5d88748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1f82481a54574" /><Relationship Type="http://schemas.openxmlformats.org/officeDocument/2006/relationships/theme" Target="/ppt/slideMasters/theme/theme1.xml" Id="R31d329627a1d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1f82481a545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d96517a45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b83d280ec4b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3bc8c44fc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719e2b7b148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e58504392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8688032c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3f0c7c19b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11 970 731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13 404 288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LUNDE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