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86ddbd8e5842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2d5abda144029"/>
  </p:sldMasterIdLst>
  <p:sldIdLst>
    <p:sldId xmlns:r="http://schemas.openxmlformats.org/officeDocument/2006/relationships" id="256" r:id="Rc4ec2b3fb08b481a"/>
    <p:sldId xmlns:r="http://schemas.openxmlformats.org/officeDocument/2006/relationships" id="257" r:id="Raa259f579e9140f4"/>
    <p:sldId xmlns:r="http://schemas.openxmlformats.org/officeDocument/2006/relationships" id="258" r:id="Rb006e21e39454d91"/>
    <p:sldId xmlns:r="http://schemas.openxmlformats.org/officeDocument/2006/relationships" id="259" r:id="Ra6ab86d3d4744e43"/>
    <p:sldId xmlns:r="http://schemas.openxmlformats.org/officeDocument/2006/relationships" id="260" r:id="Rd906298a736745a7"/>
    <p:sldId xmlns:r="http://schemas.openxmlformats.org/officeDocument/2006/relationships" id="261" r:id="Rc6ca577f6275423c"/>
    <p:sldId xmlns:r="http://schemas.openxmlformats.org/officeDocument/2006/relationships" id="262" r:id="Rd2f7a89882d04d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2d5abda144029" /><Relationship Type="http://schemas.openxmlformats.org/officeDocument/2006/relationships/slide" Target="/ppt/slides/slide1.xml" Id="Rc4ec2b3fb08b481a" /><Relationship Type="http://schemas.openxmlformats.org/officeDocument/2006/relationships/slide" Target="/ppt/slides/slide2.xml" Id="Raa259f579e9140f4" /><Relationship Type="http://schemas.openxmlformats.org/officeDocument/2006/relationships/slide" Target="/ppt/slides/slide3.xml" Id="Rb006e21e39454d91" /><Relationship Type="http://schemas.openxmlformats.org/officeDocument/2006/relationships/slide" Target="/ppt/slides/slide4.xml" Id="Ra6ab86d3d4744e43" /><Relationship Type="http://schemas.openxmlformats.org/officeDocument/2006/relationships/slide" Target="/ppt/slides/slide5.xml" Id="Rd906298a736745a7" /><Relationship Type="http://schemas.openxmlformats.org/officeDocument/2006/relationships/slide" Target="/ppt/slides/slide6.xml" Id="Rc6ca577f6275423c" /><Relationship Type="http://schemas.openxmlformats.org/officeDocument/2006/relationships/slide" Target="/ppt/slides/slide7.xml" Id="Rd2f7a89882d04d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25ce6396544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f00f0d04f4b12" /><Relationship Type="http://schemas.openxmlformats.org/officeDocument/2006/relationships/theme" Target="/ppt/slideMasters/theme/theme1.xml" Id="R50feff96830e43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2f00f0d04f4b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d961cd9bd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9fc005c3d45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754ff61bd4d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7bbc4dbec4f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69f177a2643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7502dd62546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dde85e31f49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 OHM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OHM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1 312 371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OHM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anders.ohm@hotmail.no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919 681 489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