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509c320d094a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c0c4050f9d496c"/>
  </p:sldMasterIdLst>
  <p:sldIdLst>
    <p:sldId xmlns:r="http://schemas.openxmlformats.org/officeDocument/2006/relationships" id="256" r:id="R71d7fcd759824a6b"/>
    <p:sldId xmlns:r="http://schemas.openxmlformats.org/officeDocument/2006/relationships" id="257" r:id="R223cba31ed8f4ebc"/>
    <p:sldId xmlns:r="http://schemas.openxmlformats.org/officeDocument/2006/relationships" id="258" r:id="Rc7ded08a8baa428e"/>
    <p:sldId xmlns:r="http://schemas.openxmlformats.org/officeDocument/2006/relationships" id="259" r:id="R7a2b38d63f7742e5"/>
    <p:sldId xmlns:r="http://schemas.openxmlformats.org/officeDocument/2006/relationships" id="260" r:id="R6adebd225df84897"/>
    <p:sldId xmlns:r="http://schemas.openxmlformats.org/officeDocument/2006/relationships" id="261" r:id="Rb60e01fda9ae41cd"/>
    <p:sldId xmlns:r="http://schemas.openxmlformats.org/officeDocument/2006/relationships" id="262" r:id="R48465ecc1ffa4b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c0c4050f9d496c" /><Relationship Type="http://schemas.openxmlformats.org/officeDocument/2006/relationships/slide" Target="/ppt/slides/slide1.xml" Id="R71d7fcd759824a6b" /><Relationship Type="http://schemas.openxmlformats.org/officeDocument/2006/relationships/slide" Target="/ppt/slides/slide2.xml" Id="R223cba31ed8f4ebc" /><Relationship Type="http://schemas.openxmlformats.org/officeDocument/2006/relationships/slide" Target="/ppt/slides/slide3.xml" Id="Rc7ded08a8baa428e" /><Relationship Type="http://schemas.openxmlformats.org/officeDocument/2006/relationships/slide" Target="/ppt/slides/slide4.xml" Id="R7a2b38d63f7742e5" /><Relationship Type="http://schemas.openxmlformats.org/officeDocument/2006/relationships/slide" Target="/ppt/slides/slide5.xml" Id="R6adebd225df84897" /><Relationship Type="http://schemas.openxmlformats.org/officeDocument/2006/relationships/slide" Target="/ppt/slides/slide6.xml" Id="Rb60e01fda9ae41cd" /><Relationship Type="http://schemas.openxmlformats.org/officeDocument/2006/relationships/slide" Target="/ppt/slides/slide7.xml" Id="R48465ecc1ffa4b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437eed4c0e47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c273b91154934" /><Relationship Type="http://schemas.openxmlformats.org/officeDocument/2006/relationships/theme" Target="/ppt/slideMasters/theme/theme1.xml" Id="R34c83633446c40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8c273b911549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1681d8e4842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5a8f0f5b145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2903cfafa49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8b8a2c95b48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3ae3df8354c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4fdb79fbd49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16ee90bb445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AUCTUS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AUCTUS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AUCTUS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AUCTUS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AUCTUS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AUCTUS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3 026 525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−9 828 137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17 228 717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540 563 091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810 577 329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AUCTUS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AUCTUS MANAGEMENT AS  –  26,6 %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HANNORD INVEST AS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HENNORD INVEST AS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HCN CAPITAL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NORDVIK  –  11,7 %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AUCTUS MANAGEMENT AS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AUCTUS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Sjølyst plass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919 681 306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AUCTUS AS</a:t>
            </a:r>
          </a:p>
        </p:txBody>
      </p:sp>
    </p:spTree>
  </p:cSld>
  <p:clrMapOvr>
    <a:masterClrMapping xmlns:a="http://schemas.openxmlformats.org/drawingml/2006/main"/>
  </p:clrMapOvr>
</p:sld>
</file>