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125e5c0d9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eb1b026be4fc5"/>
  </p:sldMasterIdLst>
  <p:sldIdLst>
    <p:sldId xmlns:r="http://schemas.openxmlformats.org/officeDocument/2006/relationships" id="256" r:id="R1355b0bd8a95428c"/>
    <p:sldId xmlns:r="http://schemas.openxmlformats.org/officeDocument/2006/relationships" id="257" r:id="R1fa941728ab14adb"/>
    <p:sldId xmlns:r="http://schemas.openxmlformats.org/officeDocument/2006/relationships" id="258" r:id="R5627fc627a754af1"/>
    <p:sldId xmlns:r="http://schemas.openxmlformats.org/officeDocument/2006/relationships" id="259" r:id="R6fc0b6f211a04304"/>
    <p:sldId xmlns:r="http://schemas.openxmlformats.org/officeDocument/2006/relationships" id="260" r:id="R1f60935585274632"/>
    <p:sldId xmlns:r="http://schemas.openxmlformats.org/officeDocument/2006/relationships" id="261" r:id="Rcbd8f1330e074945"/>
    <p:sldId xmlns:r="http://schemas.openxmlformats.org/officeDocument/2006/relationships" id="262" r:id="R11c142d48fd2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eb1b026be4fc5" /><Relationship Type="http://schemas.openxmlformats.org/officeDocument/2006/relationships/slide" Target="/ppt/slides/slide1.xml" Id="R1355b0bd8a95428c" /><Relationship Type="http://schemas.openxmlformats.org/officeDocument/2006/relationships/slide" Target="/ppt/slides/slide2.xml" Id="R1fa941728ab14adb" /><Relationship Type="http://schemas.openxmlformats.org/officeDocument/2006/relationships/slide" Target="/ppt/slides/slide3.xml" Id="R5627fc627a754af1" /><Relationship Type="http://schemas.openxmlformats.org/officeDocument/2006/relationships/slide" Target="/ppt/slides/slide4.xml" Id="R6fc0b6f211a04304" /><Relationship Type="http://schemas.openxmlformats.org/officeDocument/2006/relationships/slide" Target="/ppt/slides/slide5.xml" Id="R1f60935585274632" /><Relationship Type="http://schemas.openxmlformats.org/officeDocument/2006/relationships/slide" Target="/ppt/slides/slide6.xml" Id="Rcbd8f1330e074945" /><Relationship Type="http://schemas.openxmlformats.org/officeDocument/2006/relationships/slide" Target="/ppt/slides/slide7.xml" Id="R11c142d48fd2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145682a4747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1d4931c748b6" /><Relationship Type="http://schemas.openxmlformats.org/officeDocument/2006/relationships/theme" Target="/ppt/slideMasters/theme/theme1.xml" Id="Ra77a59639c5f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f1d4931c7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7a317a6fd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659f3df7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a16c0a76c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a3328971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d9447210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b8aed8980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020d7f591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−12 438 006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524 091 600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797 233 259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HANNORD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HENNORD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AUCTHAN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HENAUCT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AUCTUS MANAGEMENT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AUCTUS MANAGEMENT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919 681 306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AUCTUS AS</a:t>
            </a:r>
          </a:p>
        </p:txBody>
      </p:sp>
    </p:spTree>
  </p:cSld>
  <p:clrMapOvr>
    <a:masterClrMapping xmlns:a="http://schemas.openxmlformats.org/drawingml/2006/main"/>
  </p:clrMapOvr>
</p:sld>
</file>