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e8600c4d9a4a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b4386435a943fe"/>
  </p:sldMasterIdLst>
  <p:sldIdLst>
    <p:sldId xmlns:r="http://schemas.openxmlformats.org/officeDocument/2006/relationships" id="256" r:id="Ra312f59cd0ff4ee9"/>
    <p:sldId xmlns:r="http://schemas.openxmlformats.org/officeDocument/2006/relationships" id="257" r:id="Ra4fbeb8afa794767"/>
    <p:sldId xmlns:r="http://schemas.openxmlformats.org/officeDocument/2006/relationships" id="258" r:id="Ree5339a92d0043f0"/>
    <p:sldId xmlns:r="http://schemas.openxmlformats.org/officeDocument/2006/relationships" id="259" r:id="Recdb6cbad7934554"/>
    <p:sldId xmlns:r="http://schemas.openxmlformats.org/officeDocument/2006/relationships" id="260" r:id="R48c0f7be75704e1b"/>
    <p:sldId xmlns:r="http://schemas.openxmlformats.org/officeDocument/2006/relationships" id="261" r:id="R8f6173532f634487"/>
    <p:sldId xmlns:r="http://schemas.openxmlformats.org/officeDocument/2006/relationships" id="262" r:id="R15bcf48a6f8a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4386435a943fe" /><Relationship Type="http://schemas.openxmlformats.org/officeDocument/2006/relationships/slide" Target="/ppt/slides/slide1.xml" Id="Ra312f59cd0ff4ee9" /><Relationship Type="http://schemas.openxmlformats.org/officeDocument/2006/relationships/slide" Target="/ppt/slides/slide2.xml" Id="Ra4fbeb8afa794767" /><Relationship Type="http://schemas.openxmlformats.org/officeDocument/2006/relationships/slide" Target="/ppt/slides/slide3.xml" Id="Ree5339a92d0043f0" /><Relationship Type="http://schemas.openxmlformats.org/officeDocument/2006/relationships/slide" Target="/ppt/slides/slide4.xml" Id="Recdb6cbad7934554" /><Relationship Type="http://schemas.openxmlformats.org/officeDocument/2006/relationships/slide" Target="/ppt/slides/slide5.xml" Id="R48c0f7be75704e1b" /><Relationship Type="http://schemas.openxmlformats.org/officeDocument/2006/relationships/slide" Target="/ppt/slides/slide6.xml" Id="R8f6173532f634487" /><Relationship Type="http://schemas.openxmlformats.org/officeDocument/2006/relationships/slide" Target="/ppt/slides/slide7.xml" Id="R15bcf48a6f8a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649ba68d2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aa041f6124b81" /><Relationship Type="http://schemas.openxmlformats.org/officeDocument/2006/relationships/theme" Target="/ppt/slideMasters/theme/theme1.xml" Id="R792fdc6153a0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aa041f612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fcf8af61a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c639f2b5b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55d4e98cd47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7e39555b94f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bc9959cba49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651152a39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2c1aedcc84e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MS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MS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3 246 918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MYHRE SKRÅTENGEN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Grønstads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919 680 334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MS HOLDING AS</a:t>
            </a:r>
          </a:p>
        </p:txBody>
      </p:sp>
    </p:spTree>
  </p:cSld>
  <p:clrMapOvr>
    <a:masterClrMapping xmlns:a="http://schemas.openxmlformats.org/drawingml/2006/main"/>
  </p:clrMapOvr>
</p:sld>
</file>