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7c8147cb1748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560c8d35aa4530"/>
  </p:sldMasterIdLst>
  <p:sldIdLst>
    <p:sldId xmlns:r="http://schemas.openxmlformats.org/officeDocument/2006/relationships" id="256" r:id="R70ddfdf353194414"/>
    <p:sldId xmlns:r="http://schemas.openxmlformats.org/officeDocument/2006/relationships" id="257" r:id="R17a0f672c9fe4982"/>
    <p:sldId xmlns:r="http://schemas.openxmlformats.org/officeDocument/2006/relationships" id="258" r:id="Rbd6feccd68b1457b"/>
    <p:sldId xmlns:r="http://schemas.openxmlformats.org/officeDocument/2006/relationships" id="259" r:id="R02ed0dfe849c4777"/>
    <p:sldId xmlns:r="http://schemas.openxmlformats.org/officeDocument/2006/relationships" id="260" r:id="R4de06565c8154e4e"/>
    <p:sldId xmlns:r="http://schemas.openxmlformats.org/officeDocument/2006/relationships" id="261" r:id="Rdce8e9cbc05142b5"/>
    <p:sldId xmlns:r="http://schemas.openxmlformats.org/officeDocument/2006/relationships" id="262" r:id="Rdaca53fb1e0a4d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560c8d35aa4530" /><Relationship Type="http://schemas.openxmlformats.org/officeDocument/2006/relationships/slide" Target="/ppt/slides/slide1.xml" Id="R70ddfdf353194414" /><Relationship Type="http://schemas.openxmlformats.org/officeDocument/2006/relationships/slide" Target="/ppt/slides/slide2.xml" Id="R17a0f672c9fe4982" /><Relationship Type="http://schemas.openxmlformats.org/officeDocument/2006/relationships/slide" Target="/ppt/slides/slide3.xml" Id="Rbd6feccd68b1457b" /><Relationship Type="http://schemas.openxmlformats.org/officeDocument/2006/relationships/slide" Target="/ppt/slides/slide4.xml" Id="R02ed0dfe849c4777" /><Relationship Type="http://schemas.openxmlformats.org/officeDocument/2006/relationships/slide" Target="/ppt/slides/slide5.xml" Id="R4de06565c8154e4e" /><Relationship Type="http://schemas.openxmlformats.org/officeDocument/2006/relationships/slide" Target="/ppt/slides/slide6.xml" Id="Rdce8e9cbc05142b5" /><Relationship Type="http://schemas.openxmlformats.org/officeDocument/2006/relationships/slide" Target="/ppt/slides/slide7.xml" Id="Rdaca53fb1e0a4d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f259c7bc0242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66105984c2408b" /><Relationship Type="http://schemas.openxmlformats.org/officeDocument/2006/relationships/theme" Target="/ppt/slideMasters/theme/theme1.xml" Id="R7d6c001164c04d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66105984c240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c33f534fa44e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221c58ad3841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ac010b2a1544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b59de0000641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eff23363834d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28ded88519465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6b374538b949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INTOBIKE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INTOBIKE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INTOBIKE AS ble etablert [år] og holder til i Flatanger.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INTOBIKE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INTOBIKE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INTOBIKE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26 500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25 090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19 570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164 273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164 329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INTOBIKE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THOMMESEN TORSTEIN LONA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INTOBIKE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Storlavika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7770 Flatanger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919 666 552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INTOBIKE AS</a:t>
            </a:r>
          </a:p>
        </p:txBody>
      </p:sp>
    </p:spTree>
  </p:cSld>
  <p:clrMapOvr>
    <a:masterClrMapping xmlns:a="http://schemas.openxmlformats.org/drawingml/2006/main"/>
  </p:clrMapOvr>
</p:sld>
</file>