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aff32f7214e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65cdfc70734bcf"/>
  </p:sldMasterIdLst>
  <p:sldIdLst>
    <p:sldId xmlns:r="http://schemas.openxmlformats.org/officeDocument/2006/relationships" id="256" r:id="R36abb70a2e5f431a"/>
    <p:sldId xmlns:r="http://schemas.openxmlformats.org/officeDocument/2006/relationships" id="257" r:id="R22f591c93bf34253"/>
    <p:sldId xmlns:r="http://schemas.openxmlformats.org/officeDocument/2006/relationships" id="258" r:id="R9f0cecf5970c49dc"/>
    <p:sldId xmlns:r="http://schemas.openxmlformats.org/officeDocument/2006/relationships" id="259" r:id="R0a4088333a6d49ad"/>
    <p:sldId xmlns:r="http://schemas.openxmlformats.org/officeDocument/2006/relationships" id="260" r:id="R73ca6130872740c4"/>
    <p:sldId xmlns:r="http://schemas.openxmlformats.org/officeDocument/2006/relationships" id="261" r:id="Rf43a53461be047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65cdfc70734bcf" /><Relationship Type="http://schemas.openxmlformats.org/officeDocument/2006/relationships/slide" Target="/ppt/slides/slide1.xml" Id="R36abb70a2e5f431a" /><Relationship Type="http://schemas.openxmlformats.org/officeDocument/2006/relationships/slide" Target="/ppt/slides/slide2.xml" Id="R22f591c93bf34253" /><Relationship Type="http://schemas.openxmlformats.org/officeDocument/2006/relationships/slide" Target="/ppt/slides/slide3.xml" Id="R9f0cecf5970c49dc" /><Relationship Type="http://schemas.openxmlformats.org/officeDocument/2006/relationships/slide" Target="/ppt/slides/slide4.xml" Id="R0a4088333a6d49ad" /><Relationship Type="http://schemas.openxmlformats.org/officeDocument/2006/relationships/slide" Target="/ppt/slides/slide5.xml" Id="R73ca6130872740c4" /><Relationship Type="http://schemas.openxmlformats.org/officeDocument/2006/relationships/slide" Target="/ppt/slides/slide6.xml" Id="Rf43a53461be047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302a90d5044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0cb29ebfc42f0" /><Relationship Type="http://schemas.openxmlformats.org/officeDocument/2006/relationships/theme" Target="/ppt/slideMasters/theme/theme1.xml" Id="R4a874397736f47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80cb29ebfc42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7e1fb64884f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c5d36755843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ad91318d34a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c442a99434d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7d3c45c2c48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ad004f9fc4a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SYKEPLEIE RETT HJEM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SYKEPLEIE RETT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SYKEPLEIE RETT HJEM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SYKEPLEIE RETT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SYKEPLEIE RETT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SYKEPLEIE RETT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303 612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SYKEPLEIE RETT HJEM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919 664 665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SYKEPLEIE RETT HJEM AS</a:t>
            </a:r>
          </a:p>
        </p:txBody>
      </p:sp>
    </p:spTree>
  </p:cSld>
  <p:clrMapOvr>
    <a:masterClrMapping xmlns:a="http://schemas.openxmlformats.org/drawingml/2006/main"/>
  </p:clrMapOvr>
</p:sld>
</file>