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6808033e0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fd31893ce4800"/>
  </p:sldMasterIdLst>
  <p:sldIdLst>
    <p:sldId xmlns:r="http://schemas.openxmlformats.org/officeDocument/2006/relationships" id="256" r:id="Ra7ce274b41af44dc"/>
    <p:sldId xmlns:r="http://schemas.openxmlformats.org/officeDocument/2006/relationships" id="257" r:id="R7df01e217f654aa2"/>
    <p:sldId xmlns:r="http://schemas.openxmlformats.org/officeDocument/2006/relationships" id="258" r:id="R64c2f2fcea124883"/>
    <p:sldId xmlns:r="http://schemas.openxmlformats.org/officeDocument/2006/relationships" id="259" r:id="R6fcb88b0336a4102"/>
    <p:sldId xmlns:r="http://schemas.openxmlformats.org/officeDocument/2006/relationships" id="260" r:id="R195860e7dd0a4fde"/>
    <p:sldId xmlns:r="http://schemas.openxmlformats.org/officeDocument/2006/relationships" id="261" r:id="Rdad75337ed674d9d"/>
    <p:sldId xmlns:r="http://schemas.openxmlformats.org/officeDocument/2006/relationships" id="262" r:id="Rad204f3ef1e0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fd31893ce4800" /><Relationship Type="http://schemas.openxmlformats.org/officeDocument/2006/relationships/slide" Target="/ppt/slides/slide1.xml" Id="Ra7ce274b41af44dc" /><Relationship Type="http://schemas.openxmlformats.org/officeDocument/2006/relationships/slide" Target="/ppt/slides/slide2.xml" Id="R7df01e217f654aa2" /><Relationship Type="http://schemas.openxmlformats.org/officeDocument/2006/relationships/slide" Target="/ppt/slides/slide3.xml" Id="R64c2f2fcea124883" /><Relationship Type="http://schemas.openxmlformats.org/officeDocument/2006/relationships/slide" Target="/ppt/slides/slide4.xml" Id="R6fcb88b0336a4102" /><Relationship Type="http://schemas.openxmlformats.org/officeDocument/2006/relationships/slide" Target="/ppt/slides/slide5.xml" Id="R195860e7dd0a4fde" /><Relationship Type="http://schemas.openxmlformats.org/officeDocument/2006/relationships/slide" Target="/ppt/slides/slide6.xml" Id="Rdad75337ed674d9d" /><Relationship Type="http://schemas.openxmlformats.org/officeDocument/2006/relationships/slide" Target="/ppt/slides/slide7.xml" Id="Rad204f3ef1e0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766361b07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fac4291bc42d5" /><Relationship Type="http://schemas.openxmlformats.org/officeDocument/2006/relationships/theme" Target="/ppt/slideMasters/theme/theme1.xml" Id="R7cb9645bd8a2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fac4291bc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a76a7892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f31866033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d5911904a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83dff1eb64e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9830bf4a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03d76c97f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e836d24d3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FOSEN DESIGN &amp;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DESIGN &amp;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32 313 839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−4 183 726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−4 312 054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1 906 179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12 827 876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YARD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919 664 657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DESIGN &amp; SOLUTIONS AS</a:t>
            </a:r>
          </a:p>
        </p:txBody>
      </p:sp>
    </p:spTree>
  </p:cSld>
  <p:clrMapOvr>
    <a:masterClrMapping xmlns:a="http://schemas.openxmlformats.org/drawingml/2006/main"/>
  </p:clrMapOvr>
</p:sld>
</file>