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83bc2d753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e12419a47f4731"/>
  </p:sldMasterIdLst>
  <p:sldIdLst>
    <p:sldId xmlns:r="http://schemas.openxmlformats.org/officeDocument/2006/relationships" id="256" r:id="R1cfbe89f486f4776"/>
    <p:sldId xmlns:r="http://schemas.openxmlformats.org/officeDocument/2006/relationships" id="257" r:id="R128784b9b2db4563"/>
    <p:sldId xmlns:r="http://schemas.openxmlformats.org/officeDocument/2006/relationships" id="258" r:id="Rb77d87beef0c43e2"/>
    <p:sldId xmlns:r="http://schemas.openxmlformats.org/officeDocument/2006/relationships" id="259" r:id="R4faa6e838089460d"/>
    <p:sldId xmlns:r="http://schemas.openxmlformats.org/officeDocument/2006/relationships" id="260" r:id="Rf315f3f8eb6b4088"/>
    <p:sldId xmlns:r="http://schemas.openxmlformats.org/officeDocument/2006/relationships" id="261" r:id="R0a920cd41bbd498c"/>
    <p:sldId xmlns:r="http://schemas.openxmlformats.org/officeDocument/2006/relationships" id="262" r:id="Rc7c41eb82e16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12419a47f4731" /><Relationship Type="http://schemas.openxmlformats.org/officeDocument/2006/relationships/slide" Target="/ppt/slides/slide1.xml" Id="R1cfbe89f486f4776" /><Relationship Type="http://schemas.openxmlformats.org/officeDocument/2006/relationships/slide" Target="/ppt/slides/slide2.xml" Id="R128784b9b2db4563" /><Relationship Type="http://schemas.openxmlformats.org/officeDocument/2006/relationships/slide" Target="/ppt/slides/slide3.xml" Id="Rb77d87beef0c43e2" /><Relationship Type="http://schemas.openxmlformats.org/officeDocument/2006/relationships/slide" Target="/ppt/slides/slide4.xml" Id="R4faa6e838089460d" /><Relationship Type="http://schemas.openxmlformats.org/officeDocument/2006/relationships/slide" Target="/ppt/slides/slide5.xml" Id="Rf315f3f8eb6b4088" /><Relationship Type="http://schemas.openxmlformats.org/officeDocument/2006/relationships/slide" Target="/ppt/slides/slide6.xml" Id="R0a920cd41bbd498c" /><Relationship Type="http://schemas.openxmlformats.org/officeDocument/2006/relationships/slide" Target="/ppt/slides/slide7.xml" Id="Rc7c41eb82e16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f852c41ae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6cff5fdf5487d" /><Relationship Type="http://schemas.openxmlformats.org/officeDocument/2006/relationships/theme" Target="/ppt/slideMasters/theme/theme1.xml" Id="R490a8c49f4f4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6cff5fdf5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0171e2333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530b8ab1b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ebdfba0c7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093cdaeda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05b9b7a8947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2ab5ae5b5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68b94b978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 &amp; HAVNETJENESTER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 &amp; HAVNETJENESTER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494 923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AGDER-TECH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919 656 158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 &amp; HAVNETJENESTER AS</a:t>
            </a:r>
          </a:p>
        </p:txBody>
      </p:sp>
    </p:spTree>
  </p:cSld>
  <p:clrMapOvr>
    <a:masterClrMapping xmlns:a="http://schemas.openxmlformats.org/drawingml/2006/main"/>
  </p:clrMapOvr>
</p:sld>
</file>