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182caa1ab54e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16721c1c6b4662"/>
  </p:sldMasterIdLst>
  <p:sldIdLst>
    <p:sldId xmlns:r="http://schemas.openxmlformats.org/officeDocument/2006/relationships" id="256" r:id="Rd7288708b6bf4a17"/>
    <p:sldId xmlns:r="http://schemas.openxmlformats.org/officeDocument/2006/relationships" id="257" r:id="R270a12dd56104c07"/>
    <p:sldId xmlns:r="http://schemas.openxmlformats.org/officeDocument/2006/relationships" id="258" r:id="R5470488545284690"/>
    <p:sldId xmlns:r="http://schemas.openxmlformats.org/officeDocument/2006/relationships" id="259" r:id="R8fd46c131e7b48d9"/>
    <p:sldId xmlns:r="http://schemas.openxmlformats.org/officeDocument/2006/relationships" id="260" r:id="Rd78a95c756494116"/>
    <p:sldId xmlns:r="http://schemas.openxmlformats.org/officeDocument/2006/relationships" id="261" r:id="Re4ae4f22b1a348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16721c1c6b4662" /><Relationship Type="http://schemas.openxmlformats.org/officeDocument/2006/relationships/slide" Target="/ppt/slides/slide1.xml" Id="Rd7288708b6bf4a17" /><Relationship Type="http://schemas.openxmlformats.org/officeDocument/2006/relationships/slide" Target="/ppt/slides/slide2.xml" Id="R270a12dd56104c07" /><Relationship Type="http://schemas.openxmlformats.org/officeDocument/2006/relationships/slide" Target="/ppt/slides/slide3.xml" Id="R5470488545284690" /><Relationship Type="http://schemas.openxmlformats.org/officeDocument/2006/relationships/slide" Target="/ppt/slides/slide4.xml" Id="R8fd46c131e7b48d9" /><Relationship Type="http://schemas.openxmlformats.org/officeDocument/2006/relationships/slide" Target="/ppt/slides/slide5.xml" Id="Rd78a95c756494116" /><Relationship Type="http://schemas.openxmlformats.org/officeDocument/2006/relationships/slide" Target="/ppt/slides/slide6.xml" Id="Re4ae4f22b1a348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e665b621d049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df34899514483" /><Relationship Type="http://schemas.openxmlformats.org/officeDocument/2006/relationships/theme" Target="/ppt/slideMasters/theme/theme1.xml" Id="R40a51c6c91c247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cdf348995144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b27dab61a45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b8e5a78374c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9870b011d45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692a6f9c34c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e45b565ab4d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d016fd28d41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STRØMSØ BILVERKSTED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STRØMSØ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 BILVERKSTED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STRØMSØ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STRØMSØ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STRØMSØ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1 020 032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−135 691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−588 169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STRØMSØ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919 652 020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STRØMSØ BILVERKSTED AS</a:t>
            </a:r>
          </a:p>
        </p:txBody>
      </p:sp>
    </p:spTree>
  </p:cSld>
  <p:clrMapOvr>
    <a:masterClrMapping xmlns:a="http://schemas.openxmlformats.org/drawingml/2006/main"/>
  </p:clrMapOvr>
</p:sld>
</file>