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b56d9114054a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b56a75823a4891"/>
  </p:sldMasterIdLst>
  <p:sldIdLst>
    <p:sldId xmlns:r="http://schemas.openxmlformats.org/officeDocument/2006/relationships" id="256" r:id="R0c819280a15c43fa"/>
    <p:sldId xmlns:r="http://schemas.openxmlformats.org/officeDocument/2006/relationships" id="257" r:id="R2c5e2041909d4eb2"/>
    <p:sldId xmlns:r="http://schemas.openxmlformats.org/officeDocument/2006/relationships" id="258" r:id="Rd40f77453c634b44"/>
    <p:sldId xmlns:r="http://schemas.openxmlformats.org/officeDocument/2006/relationships" id="259" r:id="Rd44790e437164103"/>
    <p:sldId xmlns:r="http://schemas.openxmlformats.org/officeDocument/2006/relationships" id="260" r:id="R64abf532f1264591"/>
    <p:sldId xmlns:r="http://schemas.openxmlformats.org/officeDocument/2006/relationships" id="261" r:id="R602585ad299e4318"/>
    <p:sldId xmlns:r="http://schemas.openxmlformats.org/officeDocument/2006/relationships" id="262" r:id="Ra0c3d66fb104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56a75823a4891" /><Relationship Type="http://schemas.openxmlformats.org/officeDocument/2006/relationships/slide" Target="/ppt/slides/slide1.xml" Id="R0c819280a15c43fa" /><Relationship Type="http://schemas.openxmlformats.org/officeDocument/2006/relationships/slide" Target="/ppt/slides/slide2.xml" Id="R2c5e2041909d4eb2" /><Relationship Type="http://schemas.openxmlformats.org/officeDocument/2006/relationships/slide" Target="/ppt/slides/slide3.xml" Id="Rd40f77453c634b44" /><Relationship Type="http://schemas.openxmlformats.org/officeDocument/2006/relationships/slide" Target="/ppt/slides/slide4.xml" Id="Rd44790e437164103" /><Relationship Type="http://schemas.openxmlformats.org/officeDocument/2006/relationships/slide" Target="/ppt/slides/slide5.xml" Id="R64abf532f1264591" /><Relationship Type="http://schemas.openxmlformats.org/officeDocument/2006/relationships/slide" Target="/ppt/slides/slide6.xml" Id="R602585ad299e4318" /><Relationship Type="http://schemas.openxmlformats.org/officeDocument/2006/relationships/slide" Target="/ppt/slides/slide7.xml" Id="Ra0c3d66fb104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8c83c87904d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b982b717d43cf" /><Relationship Type="http://schemas.openxmlformats.org/officeDocument/2006/relationships/theme" Target="/ppt/slideMasters/theme/theme1.xml" Id="Rbb0f8b1ec4d34f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5b982b717d43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f33408c1843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26c43b9fa49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d88f0349a4c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2a447461740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110c522c549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e8558182a4b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18160b64c40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STEENSTRUP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STEENSTRUP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18 758 790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61 622 190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61 683 553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STEENSTRUP MORTEN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STEENSTRUP KARI V H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134B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919 641 908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