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293c9b48e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336de0f094822"/>
  </p:sldMasterIdLst>
  <p:sldIdLst>
    <p:sldId xmlns:r="http://schemas.openxmlformats.org/officeDocument/2006/relationships" id="256" r:id="R544b36fe148a4448"/>
    <p:sldId xmlns:r="http://schemas.openxmlformats.org/officeDocument/2006/relationships" id="257" r:id="R8b48aabedd3b434c"/>
    <p:sldId xmlns:r="http://schemas.openxmlformats.org/officeDocument/2006/relationships" id="258" r:id="Re95bd161f26c43aa"/>
    <p:sldId xmlns:r="http://schemas.openxmlformats.org/officeDocument/2006/relationships" id="259" r:id="Rf8bbcbcba71743b2"/>
    <p:sldId xmlns:r="http://schemas.openxmlformats.org/officeDocument/2006/relationships" id="260" r:id="Rf734ff7d1e404f64"/>
    <p:sldId xmlns:r="http://schemas.openxmlformats.org/officeDocument/2006/relationships" id="261" r:id="R3115aebfdd6d4d21"/>
    <p:sldId xmlns:r="http://schemas.openxmlformats.org/officeDocument/2006/relationships" id="262" r:id="Rd3fbbe2edb39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336de0f094822" /><Relationship Type="http://schemas.openxmlformats.org/officeDocument/2006/relationships/slide" Target="/ppt/slides/slide1.xml" Id="R544b36fe148a4448" /><Relationship Type="http://schemas.openxmlformats.org/officeDocument/2006/relationships/slide" Target="/ppt/slides/slide2.xml" Id="R8b48aabedd3b434c" /><Relationship Type="http://schemas.openxmlformats.org/officeDocument/2006/relationships/slide" Target="/ppt/slides/slide3.xml" Id="Re95bd161f26c43aa" /><Relationship Type="http://schemas.openxmlformats.org/officeDocument/2006/relationships/slide" Target="/ppt/slides/slide4.xml" Id="Rf8bbcbcba71743b2" /><Relationship Type="http://schemas.openxmlformats.org/officeDocument/2006/relationships/slide" Target="/ppt/slides/slide5.xml" Id="Rf734ff7d1e404f64" /><Relationship Type="http://schemas.openxmlformats.org/officeDocument/2006/relationships/slide" Target="/ppt/slides/slide6.xml" Id="R3115aebfdd6d4d21" /><Relationship Type="http://schemas.openxmlformats.org/officeDocument/2006/relationships/slide" Target="/ppt/slides/slide7.xml" Id="Rd3fbbe2edb39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eddec69a1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84bd5bae4674" /><Relationship Type="http://schemas.openxmlformats.org/officeDocument/2006/relationships/theme" Target="/ppt/slideMasters/theme/theme1.xml" Id="Rd065d8fab7b1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884bd5bae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617f263d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eb213fba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4840e35c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717d243af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b494d040144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999cfeec4e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163b7d36e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JAKOBSEN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JAKOBSEN MASKIN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42 577 727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−1 137 512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8 056 209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22 375 240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 JAKOBSEN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Aronnesveien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919 638 036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JAKOBSEN MASKIN AS</a:t>
            </a:r>
          </a:p>
        </p:txBody>
      </p:sp>
    </p:spTree>
  </p:cSld>
  <p:clrMapOvr>
    <a:masterClrMapping xmlns:a="http://schemas.openxmlformats.org/drawingml/2006/main"/>
  </p:clrMapOvr>
</p:sld>
</file>