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a09a6f457842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e9b1ed4aee491a"/>
  </p:sldMasterIdLst>
  <p:sldIdLst>
    <p:sldId xmlns:r="http://schemas.openxmlformats.org/officeDocument/2006/relationships" id="256" r:id="Ra263fd144258472c"/>
    <p:sldId xmlns:r="http://schemas.openxmlformats.org/officeDocument/2006/relationships" id="257" r:id="Rdb851da1b5ec4e33"/>
    <p:sldId xmlns:r="http://schemas.openxmlformats.org/officeDocument/2006/relationships" id="258" r:id="Rb1145b2e5a9a4562"/>
    <p:sldId xmlns:r="http://schemas.openxmlformats.org/officeDocument/2006/relationships" id="259" r:id="R564f0c73488d47df"/>
    <p:sldId xmlns:r="http://schemas.openxmlformats.org/officeDocument/2006/relationships" id="260" r:id="Rfda48982e3a5448b"/>
    <p:sldId xmlns:r="http://schemas.openxmlformats.org/officeDocument/2006/relationships" id="261" r:id="Rfcb42fc16d874ddc"/>
    <p:sldId xmlns:r="http://schemas.openxmlformats.org/officeDocument/2006/relationships" id="262" r:id="R73388e4dbb3a44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9b1ed4aee491a" /><Relationship Type="http://schemas.openxmlformats.org/officeDocument/2006/relationships/slide" Target="/ppt/slides/slide1.xml" Id="Ra263fd144258472c" /><Relationship Type="http://schemas.openxmlformats.org/officeDocument/2006/relationships/slide" Target="/ppt/slides/slide2.xml" Id="Rdb851da1b5ec4e33" /><Relationship Type="http://schemas.openxmlformats.org/officeDocument/2006/relationships/slide" Target="/ppt/slides/slide3.xml" Id="Rb1145b2e5a9a4562" /><Relationship Type="http://schemas.openxmlformats.org/officeDocument/2006/relationships/slide" Target="/ppt/slides/slide4.xml" Id="R564f0c73488d47df" /><Relationship Type="http://schemas.openxmlformats.org/officeDocument/2006/relationships/slide" Target="/ppt/slides/slide5.xml" Id="Rfda48982e3a5448b" /><Relationship Type="http://schemas.openxmlformats.org/officeDocument/2006/relationships/slide" Target="/ppt/slides/slide6.xml" Id="Rfcb42fc16d874ddc" /><Relationship Type="http://schemas.openxmlformats.org/officeDocument/2006/relationships/slide" Target="/ppt/slides/slide7.xml" Id="R73388e4dbb3a44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dc86e085645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e3f83d25543bb" /><Relationship Type="http://schemas.openxmlformats.org/officeDocument/2006/relationships/theme" Target="/ppt/slideMasters/theme/theme1.xml" Id="R64d2aa45ed564e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e3f83d25543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c24d0eca24e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b61627e6044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0e48f05d242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77a5fea474c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465dfa5f040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9ddafbb3144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9bcf71b504e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MEGASUN NAMSOS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MEGASUN NAMSOS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MEGASUN NAMSOS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MEGASUN NAMSOS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MEGASUN NAMSOS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MEGASUN NAMSOS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1 173 262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1 102 134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2 186 939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MEGASUN NAMSOS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WESTER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MEGASUN NAMSOS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919 635 606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MEGASUN NAMSOS AS</a:t>
            </a:r>
          </a:p>
        </p:txBody>
      </p:sp>
    </p:spTree>
  </p:cSld>
  <p:clrMapOvr>
    <a:masterClrMapping xmlns:a="http://schemas.openxmlformats.org/drawingml/2006/main"/>
  </p:clrMapOvr>
</p:sld>
</file>