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c22f8e6d0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a1fc64653c407b"/>
  </p:sldMasterIdLst>
  <p:sldIdLst>
    <p:sldId xmlns:r="http://schemas.openxmlformats.org/officeDocument/2006/relationships" id="256" r:id="Rc530fb63ebab4d3d"/>
    <p:sldId xmlns:r="http://schemas.openxmlformats.org/officeDocument/2006/relationships" id="257" r:id="R32650362406940fa"/>
    <p:sldId xmlns:r="http://schemas.openxmlformats.org/officeDocument/2006/relationships" id="258" r:id="R5709760956ac475c"/>
    <p:sldId xmlns:r="http://schemas.openxmlformats.org/officeDocument/2006/relationships" id="259" r:id="Rad632d93e04e4089"/>
    <p:sldId xmlns:r="http://schemas.openxmlformats.org/officeDocument/2006/relationships" id="260" r:id="Rda3fb34413c848ed"/>
    <p:sldId xmlns:r="http://schemas.openxmlformats.org/officeDocument/2006/relationships" id="261" r:id="R32932f23f9e748f3"/>
    <p:sldId xmlns:r="http://schemas.openxmlformats.org/officeDocument/2006/relationships" id="262" r:id="R6fda6a49389c4c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a1fc64653c407b" /><Relationship Type="http://schemas.openxmlformats.org/officeDocument/2006/relationships/slide" Target="/ppt/slides/slide1.xml" Id="Rc530fb63ebab4d3d" /><Relationship Type="http://schemas.openxmlformats.org/officeDocument/2006/relationships/slide" Target="/ppt/slides/slide2.xml" Id="R32650362406940fa" /><Relationship Type="http://schemas.openxmlformats.org/officeDocument/2006/relationships/slide" Target="/ppt/slides/slide3.xml" Id="R5709760956ac475c" /><Relationship Type="http://schemas.openxmlformats.org/officeDocument/2006/relationships/slide" Target="/ppt/slides/slide4.xml" Id="Rad632d93e04e4089" /><Relationship Type="http://schemas.openxmlformats.org/officeDocument/2006/relationships/slide" Target="/ppt/slides/slide5.xml" Id="Rda3fb34413c848ed" /><Relationship Type="http://schemas.openxmlformats.org/officeDocument/2006/relationships/slide" Target="/ppt/slides/slide6.xml" Id="R32932f23f9e748f3" /><Relationship Type="http://schemas.openxmlformats.org/officeDocument/2006/relationships/slide" Target="/ppt/slides/slide7.xml" Id="R6fda6a49389c4c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64e8ea7b2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07a10cf8a4b60" /><Relationship Type="http://schemas.openxmlformats.org/officeDocument/2006/relationships/theme" Target="/ppt/slideMasters/theme/theme1.xml" Id="R19ef000b820a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07a10cf8a4b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d6d3a690345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8930ffa294f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4915cac9945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394f7fa60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5c754363842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881304d5243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911b60e1342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BROW REHAB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BROW REHAB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BROW REHAB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BROW REHAB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BROW REHAB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BROW REHAB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−824 517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2 251 506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BROW REHAB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BROW REHAB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BROW REHAB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Thereses gate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BROW REHAB COSMETICS AS</a:t>
            </a:r>
          </a:p>
        </p:txBody>
      </p:sp>
    </p:spTree>
  </p:cSld>
  <p:clrMapOvr>
    <a:masterClrMapping xmlns:a="http://schemas.openxmlformats.org/drawingml/2006/main"/>
  </p:clrMapOvr>
</p:sld>
</file>