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b5aa9c95c845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2de05794674815"/>
  </p:sldMasterIdLst>
  <p:sldIdLst>
    <p:sldId xmlns:r="http://schemas.openxmlformats.org/officeDocument/2006/relationships" id="256" r:id="R9af216f1e8274022"/>
    <p:sldId xmlns:r="http://schemas.openxmlformats.org/officeDocument/2006/relationships" id="257" r:id="Re9138441655847e6"/>
    <p:sldId xmlns:r="http://schemas.openxmlformats.org/officeDocument/2006/relationships" id="258" r:id="R01a5b2a32bfc4167"/>
    <p:sldId xmlns:r="http://schemas.openxmlformats.org/officeDocument/2006/relationships" id="259" r:id="Reaf8a7ea9c9c45ea"/>
    <p:sldId xmlns:r="http://schemas.openxmlformats.org/officeDocument/2006/relationships" id="260" r:id="Ra6f36074a92d46f1"/>
    <p:sldId xmlns:r="http://schemas.openxmlformats.org/officeDocument/2006/relationships" id="261" r:id="Rcc0c5106e1994fe7"/>
    <p:sldId xmlns:r="http://schemas.openxmlformats.org/officeDocument/2006/relationships" id="262" r:id="R0cd77f0151ac41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2de05794674815" /><Relationship Type="http://schemas.openxmlformats.org/officeDocument/2006/relationships/slide" Target="/ppt/slides/slide1.xml" Id="R9af216f1e8274022" /><Relationship Type="http://schemas.openxmlformats.org/officeDocument/2006/relationships/slide" Target="/ppt/slides/slide2.xml" Id="Re9138441655847e6" /><Relationship Type="http://schemas.openxmlformats.org/officeDocument/2006/relationships/slide" Target="/ppt/slides/slide3.xml" Id="R01a5b2a32bfc4167" /><Relationship Type="http://schemas.openxmlformats.org/officeDocument/2006/relationships/slide" Target="/ppt/slides/slide4.xml" Id="Reaf8a7ea9c9c45ea" /><Relationship Type="http://schemas.openxmlformats.org/officeDocument/2006/relationships/slide" Target="/ppt/slides/slide5.xml" Id="Ra6f36074a92d46f1" /><Relationship Type="http://schemas.openxmlformats.org/officeDocument/2006/relationships/slide" Target="/ppt/slides/slide6.xml" Id="Rcc0c5106e1994fe7" /><Relationship Type="http://schemas.openxmlformats.org/officeDocument/2006/relationships/slide" Target="/ppt/slides/slide7.xml" Id="R0cd77f0151ac41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17cccaa684c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70820f870490b" /><Relationship Type="http://schemas.openxmlformats.org/officeDocument/2006/relationships/theme" Target="/ppt/slideMasters/theme/theme1.xml" Id="Rf2dd5725d7574a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270820f87049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d53274e9948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4ff7ba418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0185190e74e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fd4ad4f6042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34950e60942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b9cfad98d4c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c22f51bde40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NÆRLAND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−107 165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NÆRLAND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Dynjarvegen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919 632 941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NÆRLAND AS</a:t>
            </a:r>
          </a:p>
        </p:txBody>
      </p:sp>
    </p:spTree>
  </p:cSld>
  <p:clrMapOvr>
    <a:masterClrMapping xmlns:a="http://schemas.openxmlformats.org/drawingml/2006/main"/>
  </p:clrMapOvr>
</p:sld>
</file>