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df9e90bde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7f962cd8b4999"/>
  </p:sldMasterIdLst>
  <p:sldIdLst>
    <p:sldId xmlns:r="http://schemas.openxmlformats.org/officeDocument/2006/relationships" id="256" r:id="R6bb5ae23425247bf"/>
    <p:sldId xmlns:r="http://schemas.openxmlformats.org/officeDocument/2006/relationships" id="257" r:id="Rd3a62f4a50cc48f0"/>
    <p:sldId xmlns:r="http://schemas.openxmlformats.org/officeDocument/2006/relationships" id="258" r:id="R83962d3e79474026"/>
    <p:sldId xmlns:r="http://schemas.openxmlformats.org/officeDocument/2006/relationships" id="259" r:id="Re95f5d26faa74fa0"/>
    <p:sldId xmlns:r="http://schemas.openxmlformats.org/officeDocument/2006/relationships" id="260" r:id="R51c0b2d3b7db436b"/>
    <p:sldId xmlns:r="http://schemas.openxmlformats.org/officeDocument/2006/relationships" id="261" r:id="R56391f820cb445bb"/>
    <p:sldId xmlns:r="http://schemas.openxmlformats.org/officeDocument/2006/relationships" id="262" r:id="R314af8ec2bd24d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7f962cd8b4999" /><Relationship Type="http://schemas.openxmlformats.org/officeDocument/2006/relationships/slide" Target="/ppt/slides/slide1.xml" Id="R6bb5ae23425247bf" /><Relationship Type="http://schemas.openxmlformats.org/officeDocument/2006/relationships/slide" Target="/ppt/slides/slide2.xml" Id="Rd3a62f4a50cc48f0" /><Relationship Type="http://schemas.openxmlformats.org/officeDocument/2006/relationships/slide" Target="/ppt/slides/slide3.xml" Id="R83962d3e79474026" /><Relationship Type="http://schemas.openxmlformats.org/officeDocument/2006/relationships/slide" Target="/ppt/slides/slide4.xml" Id="Re95f5d26faa74fa0" /><Relationship Type="http://schemas.openxmlformats.org/officeDocument/2006/relationships/slide" Target="/ppt/slides/slide5.xml" Id="R51c0b2d3b7db436b" /><Relationship Type="http://schemas.openxmlformats.org/officeDocument/2006/relationships/slide" Target="/ppt/slides/slide6.xml" Id="R56391f820cb445bb" /><Relationship Type="http://schemas.openxmlformats.org/officeDocument/2006/relationships/slide" Target="/ppt/slides/slide7.xml" Id="R314af8ec2bd24d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05e021545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fbc2c3e345fb" /><Relationship Type="http://schemas.openxmlformats.org/officeDocument/2006/relationships/theme" Target="/ppt/slideMasters/theme/theme1.xml" Id="R222a6853cf7d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8fbc2c3e3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546e59eb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957700729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a48e2b588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817570da0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18fe1107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b185dfaa3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a4b493099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STRINDA HAGEBY 1-3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STRINDA HAGEBY 1-3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 YIELD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919 632 801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STRINDA HAGEBY 1-3 AS</a:t>
            </a:r>
          </a:p>
        </p:txBody>
      </p:sp>
    </p:spTree>
  </p:cSld>
  <p:clrMapOvr>
    <a:masterClrMapping xmlns:a="http://schemas.openxmlformats.org/drawingml/2006/main"/>
  </p:clrMapOvr>
</p:sld>
</file>