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4b63f0f9d64d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116ca600bc4fef"/>
  </p:sldMasterIdLst>
  <p:sldIdLst>
    <p:sldId xmlns:r="http://schemas.openxmlformats.org/officeDocument/2006/relationships" id="256" r:id="Rc9b0f5f3fa0d4e0a"/>
    <p:sldId xmlns:r="http://schemas.openxmlformats.org/officeDocument/2006/relationships" id="257" r:id="R4587a8d530074482"/>
    <p:sldId xmlns:r="http://schemas.openxmlformats.org/officeDocument/2006/relationships" id="258" r:id="Rd785ad24909e4922"/>
    <p:sldId xmlns:r="http://schemas.openxmlformats.org/officeDocument/2006/relationships" id="259" r:id="R9ebb7b6d76bb4cf7"/>
    <p:sldId xmlns:r="http://schemas.openxmlformats.org/officeDocument/2006/relationships" id="260" r:id="R4ed732b14e8448e8"/>
    <p:sldId xmlns:r="http://schemas.openxmlformats.org/officeDocument/2006/relationships" id="261" r:id="R863bf77241fc4e12"/>
    <p:sldId xmlns:r="http://schemas.openxmlformats.org/officeDocument/2006/relationships" id="262" r:id="R9e7fbfd32dc2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16ca600bc4fef" /><Relationship Type="http://schemas.openxmlformats.org/officeDocument/2006/relationships/slide" Target="/ppt/slides/slide1.xml" Id="Rc9b0f5f3fa0d4e0a" /><Relationship Type="http://schemas.openxmlformats.org/officeDocument/2006/relationships/slide" Target="/ppt/slides/slide2.xml" Id="R4587a8d530074482" /><Relationship Type="http://schemas.openxmlformats.org/officeDocument/2006/relationships/slide" Target="/ppt/slides/slide3.xml" Id="Rd785ad24909e4922" /><Relationship Type="http://schemas.openxmlformats.org/officeDocument/2006/relationships/slide" Target="/ppt/slides/slide4.xml" Id="R9ebb7b6d76bb4cf7" /><Relationship Type="http://schemas.openxmlformats.org/officeDocument/2006/relationships/slide" Target="/ppt/slides/slide5.xml" Id="R4ed732b14e8448e8" /><Relationship Type="http://schemas.openxmlformats.org/officeDocument/2006/relationships/slide" Target="/ppt/slides/slide6.xml" Id="R863bf77241fc4e12" /><Relationship Type="http://schemas.openxmlformats.org/officeDocument/2006/relationships/slide" Target="/ppt/slides/slide7.xml" Id="R9e7fbfd32dc2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eb9c6964d49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71e2365ec4f97" /><Relationship Type="http://schemas.openxmlformats.org/officeDocument/2006/relationships/theme" Target="/ppt/slideMasters/theme/theme1.xml" Id="Re18f076a916a49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c71e2365ec4f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71c7671fe45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7a83f1e0741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938d22c9a44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661fc2a184c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34844eaa7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98824ca1643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b559b5d7d40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PARTS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PARTS HOLDING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−342 101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2 498 590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7 839 626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DRIVE AS  –  55,7 %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COPELAND HOLDING AS  –  44,3 %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919 630 302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PARTS HOLDING AS</a:t>
            </a:r>
          </a:p>
        </p:txBody>
      </p:sp>
    </p:spTree>
  </p:cSld>
  <p:clrMapOvr>
    <a:masterClrMapping xmlns:a="http://schemas.openxmlformats.org/drawingml/2006/main"/>
  </p:clrMapOvr>
</p:sld>
</file>