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18a06704d45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c89306bcf4992"/>
  </p:sldMasterIdLst>
  <p:sldIdLst>
    <p:sldId xmlns:r="http://schemas.openxmlformats.org/officeDocument/2006/relationships" id="256" r:id="R1f4c9a26e7cb4518"/>
    <p:sldId xmlns:r="http://schemas.openxmlformats.org/officeDocument/2006/relationships" id="257" r:id="R75abf68963764fbd"/>
    <p:sldId xmlns:r="http://schemas.openxmlformats.org/officeDocument/2006/relationships" id="258" r:id="Rf0cd5e7abc834577"/>
    <p:sldId xmlns:r="http://schemas.openxmlformats.org/officeDocument/2006/relationships" id="259" r:id="Rc4529c4258ce4894"/>
    <p:sldId xmlns:r="http://schemas.openxmlformats.org/officeDocument/2006/relationships" id="260" r:id="R4f444230fc684c3b"/>
    <p:sldId xmlns:r="http://schemas.openxmlformats.org/officeDocument/2006/relationships" id="261" r:id="R1e4805c4a4ba43fa"/>
    <p:sldId xmlns:r="http://schemas.openxmlformats.org/officeDocument/2006/relationships" id="262" r:id="R7b31c1ae3e1f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c89306bcf4992" /><Relationship Type="http://schemas.openxmlformats.org/officeDocument/2006/relationships/slide" Target="/ppt/slides/slide1.xml" Id="R1f4c9a26e7cb4518" /><Relationship Type="http://schemas.openxmlformats.org/officeDocument/2006/relationships/slide" Target="/ppt/slides/slide2.xml" Id="R75abf68963764fbd" /><Relationship Type="http://schemas.openxmlformats.org/officeDocument/2006/relationships/slide" Target="/ppt/slides/slide3.xml" Id="Rf0cd5e7abc834577" /><Relationship Type="http://schemas.openxmlformats.org/officeDocument/2006/relationships/slide" Target="/ppt/slides/slide4.xml" Id="Rc4529c4258ce4894" /><Relationship Type="http://schemas.openxmlformats.org/officeDocument/2006/relationships/slide" Target="/ppt/slides/slide5.xml" Id="R4f444230fc684c3b" /><Relationship Type="http://schemas.openxmlformats.org/officeDocument/2006/relationships/slide" Target="/ppt/slides/slide6.xml" Id="R1e4805c4a4ba43fa" /><Relationship Type="http://schemas.openxmlformats.org/officeDocument/2006/relationships/slide" Target="/ppt/slides/slide7.xml" Id="R7b31c1ae3e1f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0c30b6744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73ef0256b44df" /><Relationship Type="http://schemas.openxmlformats.org/officeDocument/2006/relationships/theme" Target="/ppt/slideMasters/theme/theme1.xml" Id="R25164f682739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73ef0256b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983d8cc1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cb2cd3c3a4e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55306dbbd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eca083473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2588d7023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14ee6d5d944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f8c2628ef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RENHOLDSBYRÅET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RENHOLDSBYRÅET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3 857 386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470 160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BØIFOT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SZYSZKO KAROLINA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Dehlis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919 627 484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RENHOLDSBYRÅET AS</a:t>
            </a:r>
          </a:p>
        </p:txBody>
      </p:sp>
    </p:spTree>
  </p:cSld>
  <p:clrMapOvr>
    <a:masterClrMapping xmlns:a="http://schemas.openxmlformats.org/drawingml/2006/main"/>
  </p:clrMapOvr>
</p:sld>
</file>