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dd0f4fb0d1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017dd0dff245b2"/>
  </p:sldMasterIdLst>
  <p:sldIdLst>
    <p:sldId xmlns:r="http://schemas.openxmlformats.org/officeDocument/2006/relationships" id="256" r:id="R7bd2503da8594cd0"/>
    <p:sldId xmlns:r="http://schemas.openxmlformats.org/officeDocument/2006/relationships" id="257" r:id="R5c5b2ac14300419b"/>
    <p:sldId xmlns:r="http://schemas.openxmlformats.org/officeDocument/2006/relationships" id="258" r:id="Ra69fe8e21cc6407b"/>
    <p:sldId xmlns:r="http://schemas.openxmlformats.org/officeDocument/2006/relationships" id="259" r:id="Rd7fa704e5bc54150"/>
    <p:sldId xmlns:r="http://schemas.openxmlformats.org/officeDocument/2006/relationships" id="260" r:id="R4b892d45062c41c2"/>
    <p:sldId xmlns:r="http://schemas.openxmlformats.org/officeDocument/2006/relationships" id="261" r:id="R2fe8ce94bda44760"/>
    <p:sldId xmlns:r="http://schemas.openxmlformats.org/officeDocument/2006/relationships" id="262" r:id="Rd307d52345c0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17dd0dff245b2" /><Relationship Type="http://schemas.openxmlformats.org/officeDocument/2006/relationships/slide" Target="/ppt/slides/slide1.xml" Id="R7bd2503da8594cd0" /><Relationship Type="http://schemas.openxmlformats.org/officeDocument/2006/relationships/slide" Target="/ppt/slides/slide2.xml" Id="R5c5b2ac14300419b" /><Relationship Type="http://schemas.openxmlformats.org/officeDocument/2006/relationships/slide" Target="/ppt/slides/slide3.xml" Id="Ra69fe8e21cc6407b" /><Relationship Type="http://schemas.openxmlformats.org/officeDocument/2006/relationships/slide" Target="/ppt/slides/slide4.xml" Id="Rd7fa704e5bc54150" /><Relationship Type="http://schemas.openxmlformats.org/officeDocument/2006/relationships/slide" Target="/ppt/slides/slide5.xml" Id="R4b892d45062c41c2" /><Relationship Type="http://schemas.openxmlformats.org/officeDocument/2006/relationships/slide" Target="/ppt/slides/slide6.xml" Id="R2fe8ce94bda44760" /><Relationship Type="http://schemas.openxmlformats.org/officeDocument/2006/relationships/slide" Target="/ppt/slides/slide7.xml" Id="Rd307d52345c0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31b4ccee1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cbd7c6a064076" /><Relationship Type="http://schemas.openxmlformats.org/officeDocument/2006/relationships/theme" Target="/ppt/slideMasters/theme/theme1.xml" Id="Rd40660544332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bcbd7c6a06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874f7aee9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47a46e3ed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68e9bf04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222e4d9d7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6a897a1f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001c4d4d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c7eb39103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MESTRES WÅGE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MESTRES WÅGE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6 954 385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3 024 362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MESTRES WAGE ARQUITECTES SLP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919 614 005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MESTRES WÅGE ARKITEKTER AS</a:t>
            </a:r>
          </a:p>
        </p:txBody>
      </p:sp>
    </p:spTree>
  </p:cSld>
  <p:clrMapOvr>
    <a:masterClrMapping xmlns:a="http://schemas.openxmlformats.org/drawingml/2006/main"/>
  </p:clrMapOvr>
</p:sld>
</file>