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7c0b90e4d4f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04cce8fed47ea"/>
  </p:sldMasterIdLst>
  <p:sldIdLst>
    <p:sldId xmlns:r="http://schemas.openxmlformats.org/officeDocument/2006/relationships" id="256" r:id="Rc9a0bc887bb1469b"/>
    <p:sldId xmlns:r="http://schemas.openxmlformats.org/officeDocument/2006/relationships" id="257" r:id="R964e4a61acba4b1a"/>
    <p:sldId xmlns:r="http://schemas.openxmlformats.org/officeDocument/2006/relationships" id="258" r:id="Reb73cfe507cd495c"/>
    <p:sldId xmlns:r="http://schemas.openxmlformats.org/officeDocument/2006/relationships" id="259" r:id="R722a4aa1b6c64687"/>
    <p:sldId xmlns:r="http://schemas.openxmlformats.org/officeDocument/2006/relationships" id="260" r:id="Ra1597acf44ee48bd"/>
    <p:sldId xmlns:r="http://schemas.openxmlformats.org/officeDocument/2006/relationships" id="261" r:id="R1b72e7dd090f488b"/>
    <p:sldId xmlns:r="http://schemas.openxmlformats.org/officeDocument/2006/relationships" id="262" r:id="R576914d7c838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04cce8fed47ea" /><Relationship Type="http://schemas.openxmlformats.org/officeDocument/2006/relationships/slide" Target="/ppt/slides/slide1.xml" Id="Rc9a0bc887bb1469b" /><Relationship Type="http://schemas.openxmlformats.org/officeDocument/2006/relationships/slide" Target="/ppt/slides/slide2.xml" Id="R964e4a61acba4b1a" /><Relationship Type="http://schemas.openxmlformats.org/officeDocument/2006/relationships/slide" Target="/ppt/slides/slide3.xml" Id="Reb73cfe507cd495c" /><Relationship Type="http://schemas.openxmlformats.org/officeDocument/2006/relationships/slide" Target="/ppt/slides/slide4.xml" Id="R722a4aa1b6c64687" /><Relationship Type="http://schemas.openxmlformats.org/officeDocument/2006/relationships/slide" Target="/ppt/slides/slide5.xml" Id="Ra1597acf44ee48bd" /><Relationship Type="http://schemas.openxmlformats.org/officeDocument/2006/relationships/slide" Target="/ppt/slides/slide6.xml" Id="R1b72e7dd090f488b" /><Relationship Type="http://schemas.openxmlformats.org/officeDocument/2006/relationships/slide" Target="/ppt/slides/slide7.xml" Id="R576914d7c838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fa1e22381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856067b8743d5" /><Relationship Type="http://schemas.openxmlformats.org/officeDocument/2006/relationships/theme" Target="/ppt/slideMasters/theme/theme1.xml" Id="R2a5acede5fce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4856067b87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663239f8f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2e15765214e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497f92357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75055c529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e0002845e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0e39a39034d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64db59ca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KODE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KODE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16 459 317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6 415 236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5 059 271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6 913 046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11 048 795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ANTINEUTRINO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HUMLETECH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GRØTTUM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PANGEA ULTIMA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SETEK MARTIN TOSTRUP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Youngstorget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919 600 187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 OSLO AS</a:t>
            </a:r>
          </a:p>
        </p:txBody>
      </p:sp>
    </p:spTree>
  </p:cSld>
  <p:clrMapOvr>
    <a:masterClrMapping xmlns:a="http://schemas.openxmlformats.org/drawingml/2006/main"/>
  </p:clrMapOvr>
</p:sld>
</file>