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3c676c8cda44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fb7acb1d2d4d69"/>
  </p:sldMasterIdLst>
  <p:sldIdLst>
    <p:sldId xmlns:r="http://schemas.openxmlformats.org/officeDocument/2006/relationships" id="256" r:id="R92771f391dd74bfd"/>
    <p:sldId xmlns:r="http://schemas.openxmlformats.org/officeDocument/2006/relationships" id="257" r:id="R1bdb90f4afc9485d"/>
    <p:sldId xmlns:r="http://schemas.openxmlformats.org/officeDocument/2006/relationships" id="258" r:id="R1ba4c4b87e344f85"/>
    <p:sldId xmlns:r="http://schemas.openxmlformats.org/officeDocument/2006/relationships" id="259" r:id="R64e94a29894e4c9a"/>
    <p:sldId xmlns:r="http://schemas.openxmlformats.org/officeDocument/2006/relationships" id="260" r:id="R4bd46b0a16c34fb7"/>
    <p:sldId xmlns:r="http://schemas.openxmlformats.org/officeDocument/2006/relationships" id="261" r:id="R0239919662eb42e2"/>
    <p:sldId xmlns:r="http://schemas.openxmlformats.org/officeDocument/2006/relationships" id="262" r:id="R674da7dbd17148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fb7acb1d2d4d69" /><Relationship Type="http://schemas.openxmlformats.org/officeDocument/2006/relationships/slide" Target="/ppt/slides/slide1.xml" Id="R92771f391dd74bfd" /><Relationship Type="http://schemas.openxmlformats.org/officeDocument/2006/relationships/slide" Target="/ppt/slides/slide2.xml" Id="R1bdb90f4afc9485d" /><Relationship Type="http://schemas.openxmlformats.org/officeDocument/2006/relationships/slide" Target="/ppt/slides/slide3.xml" Id="R1ba4c4b87e344f85" /><Relationship Type="http://schemas.openxmlformats.org/officeDocument/2006/relationships/slide" Target="/ppt/slides/slide4.xml" Id="R64e94a29894e4c9a" /><Relationship Type="http://schemas.openxmlformats.org/officeDocument/2006/relationships/slide" Target="/ppt/slides/slide5.xml" Id="R4bd46b0a16c34fb7" /><Relationship Type="http://schemas.openxmlformats.org/officeDocument/2006/relationships/slide" Target="/ppt/slides/slide6.xml" Id="R0239919662eb42e2" /><Relationship Type="http://schemas.openxmlformats.org/officeDocument/2006/relationships/slide" Target="/ppt/slides/slide7.xml" Id="R674da7dbd17148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0219965974f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8f096ba224de3" /><Relationship Type="http://schemas.openxmlformats.org/officeDocument/2006/relationships/theme" Target="/ppt/slideMasters/theme/theme1.xml" Id="R6e0eab54796d41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38f096ba224d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3de1488a246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8407c693e48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c08a2ec5549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a2f22a11c4b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c65e4654847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f461f9f8a43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6fdf2d79c4b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FORMAFUTURA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FORMAFUTURA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FORMAFUTURA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FORMAFUTURA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FORMAFUTURA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FORMAFUTURA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1 352 902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−134 816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−507 471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227 074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FORMAFUTURA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MOTZFELDT RAGNHILD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FORMAFUTURA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Hosleveien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info@formafutura.no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www.formafutura.no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919 599 952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FORMAFUTURA AS</a:t>
            </a:r>
          </a:p>
        </p:txBody>
      </p:sp>
    </p:spTree>
  </p:cSld>
  <p:clrMapOvr>
    <a:masterClrMapping xmlns:a="http://schemas.openxmlformats.org/drawingml/2006/main"/>
  </p:clrMapOvr>
</p:sld>
</file>