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db02261024c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6a644b5df4115"/>
  </p:sldMasterIdLst>
  <p:sldIdLst>
    <p:sldId xmlns:r="http://schemas.openxmlformats.org/officeDocument/2006/relationships" id="256" r:id="R1f930a7c0f544a3a"/>
    <p:sldId xmlns:r="http://schemas.openxmlformats.org/officeDocument/2006/relationships" id="257" r:id="R35d59de4f31d4c14"/>
    <p:sldId xmlns:r="http://schemas.openxmlformats.org/officeDocument/2006/relationships" id="258" r:id="Rac8b4b653971486b"/>
    <p:sldId xmlns:r="http://schemas.openxmlformats.org/officeDocument/2006/relationships" id="259" r:id="Rf36d3aae4f9e4346"/>
    <p:sldId xmlns:r="http://schemas.openxmlformats.org/officeDocument/2006/relationships" id="260" r:id="R886ccd8671b84d61"/>
    <p:sldId xmlns:r="http://schemas.openxmlformats.org/officeDocument/2006/relationships" id="261" r:id="R89bef36477034ccb"/>
    <p:sldId xmlns:r="http://schemas.openxmlformats.org/officeDocument/2006/relationships" id="262" r:id="R5d0e60bfbba0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6a644b5df4115" /><Relationship Type="http://schemas.openxmlformats.org/officeDocument/2006/relationships/slide" Target="/ppt/slides/slide1.xml" Id="R1f930a7c0f544a3a" /><Relationship Type="http://schemas.openxmlformats.org/officeDocument/2006/relationships/slide" Target="/ppt/slides/slide2.xml" Id="R35d59de4f31d4c14" /><Relationship Type="http://schemas.openxmlformats.org/officeDocument/2006/relationships/slide" Target="/ppt/slides/slide3.xml" Id="Rac8b4b653971486b" /><Relationship Type="http://schemas.openxmlformats.org/officeDocument/2006/relationships/slide" Target="/ppt/slides/slide4.xml" Id="Rf36d3aae4f9e4346" /><Relationship Type="http://schemas.openxmlformats.org/officeDocument/2006/relationships/slide" Target="/ppt/slides/slide5.xml" Id="R886ccd8671b84d61" /><Relationship Type="http://schemas.openxmlformats.org/officeDocument/2006/relationships/slide" Target="/ppt/slides/slide6.xml" Id="R89bef36477034ccb" /><Relationship Type="http://schemas.openxmlformats.org/officeDocument/2006/relationships/slide" Target="/ppt/slides/slide7.xml" Id="R5d0e60bfbba0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196a2de83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c7f1eb1664cf5" /><Relationship Type="http://schemas.openxmlformats.org/officeDocument/2006/relationships/theme" Target="/ppt/slideMasters/theme/theme1.xml" Id="R03ccfcdf76dd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bc7f1eb1664c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aecb6a76145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f72d40447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584a3fec94b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869a1a4c0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6b42d2a5c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a37ddf7d049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e0832e8c742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WOLDSTAD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WOLDSTAD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−233 039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7 861 238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WOLDSTAD HANS KRISTIAN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WOLDSTAD ELISABETH C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Flesakerveien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WOLDSTAD AS</a:t>
            </a:r>
          </a:p>
        </p:txBody>
      </p:sp>
    </p:spTree>
  </p:cSld>
  <p:clrMapOvr>
    <a:masterClrMapping xmlns:a="http://schemas.openxmlformats.org/drawingml/2006/main"/>
  </p:clrMapOvr>
</p:sld>
</file>