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395dce1d3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860e8819049c7"/>
  </p:sldMasterIdLst>
  <p:sldIdLst>
    <p:sldId xmlns:r="http://schemas.openxmlformats.org/officeDocument/2006/relationships" id="256" r:id="R82e78998173945d7"/>
    <p:sldId xmlns:r="http://schemas.openxmlformats.org/officeDocument/2006/relationships" id="257" r:id="R6b4085154ed04df3"/>
    <p:sldId xmlns:r="http://schemas.openxmlformats.org/officeDocument/2006/relationships" id="258" r:id="R36c797d23a9d4476"/>
    <p:sldId xmlns:r="http://schemas.openxmlformats.org/officeDocument/2006/relationships" id="259" r:id="R70ea563ab3774428"/>
    <p:sldId xmlns:r="http://schemas.openxmlformats.org/officeDocument/2006/relationships" id="260" r:id="Re1e6afae199647d8"/>
    <p:sldId xmlns:r="http://schemas.openxmlformats.org/officeDocument/2006/relationships" id="261" r:id="Rf145e0d7c567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860e8819049c7" /><Relationship Type="http://schemas.openxmlformats.org/officeDocument/2006/relationships/slide" Target="/ppt/slides/slide1.xml" Id="R82e78998173945d7" /><Relationship Type="http://schemas.openxmlformats.org/officeDocument/2006/relationships/slide" Target="/ppt/slides/slide2.xml" Id="R6b4085154ed04df3" /><Relationship Type="http://schemas.openxmlformats.org/officeDocument/2006/relationships/slide" Target="/ppt/slides/slide3.xml" Id="R36c797d23a9d4476" /><Relationship Type="http://schemas.openxmlformats.org/officeDocument/2006/relationships/slide" Target="/ppt/slides/slide4.xml" Id="R70ea563ab3774428" /><Relationship Type="http://schemas.openxmlformats.org/officeDocument/2006/relationships/slide" Target="/ppt/slides/slide5.xml" Id="Re1e6afae199647d8" /><Relationship Type="http://schemas.openxmlformats.org/officeDocument/2006/relationships/slide" Target="/ppt/slides/slide6.xml" Id="Rf145e0d7c567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f98649047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5cb9f6f8d4b88" /><Relationship Type="http://schemas.openxmlformats.org/officeDocument/2006/relationships/theme" Target="/ppt/slideMasters/theme/theme1.xml" Id="R7a3653400d6e47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5cb9f6f8d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9f316823e41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f25056f6d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c70ccff584c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cb1ed2dd7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3c56625214e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d5c6d0df3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FALUN MALER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FALUN MALER OG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919 599 324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FALUN MALER OG BYGG AS</a:t>
            </a:r>
          </a:p>
        </p:txBody>
      </p:sp>
    </p:spTree>
  </p:cSld>
  <p:clrMapOvr>
    <a:masterClrMapping xmlns:a="http://schemas.openxmlformats.org/drawingml/2006/main"/>
  </p:clrMapOvr>
</p:sld>
</file>