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1a06ca7f1e48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658d2101bd4c7f"/>
  </p:sldMasterIdLst>
  <p:sldIdLst>
    <p:sldId xmlns:r="http://schemas.openxmlformats.org/officeDocument/2006/relationships" id="256" r:id="Rb896b003c8264416"/>
    <p:sldId xmlns:r="http://schemas.openxmlformats.org/officeDocument/2006/relationships" id="257" r:id="R39267ef6f9974087"/>
    <p:sldId xmlns:r="http://schemas.openxmlformats.org/officeDocument/2006/relationships" id="258" r:id="R7142fbf2fd8142af"/>
    <p:sldId xmlns:r="http://schemas.openxmlformats.org/officeDocument/2006/relationships" id="259" r:id="R61f67fba986e4dda"/>
    <p:sldId xmlns:r="http://schemas.openxmlformats.org/officeDocument/2006/relationships" id="260" r:id="Rc5bd314cdeca435b"/>
    <p:sldId xmlns:r="http://schemas.openxmlformats.org/officeDocument/2006/relationships" id="261" r:id="R0cbe0374d9144d7d"/>
    <p:sldId xmlns:r="http://schemas.openxmlformats.org/officeDocument/2006/relationships" id="262" r:id="R8ba59f8b30f448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58d2101bd4c7f" /><Relationship Type="http://schemas.openxmlformats.org/officeDocument/2006/relationships/slide" Target="/ppt/slides/slide1.xml" Id="Rb896b003c8264416" /><Relationship Type="http://schemas.openxmlformats.org/officeDocument/2006/relationships/slide" Target="/ppt/slides/slide2.xml" Id="R39267ef6f9974087" /><Relationship Type="http://schemas.openxmlformats.org/officeDocument/2006/relationships/slide" Target="/ppt/slides/slide3.xml" Id="R7142fbf2fd8142af" /><Relationship Type="http://schemas.openxmlformats.org/officeDocument/2006/relationships/slide" Target="/ppt/slides/slide4.xml" Id="R61f67fba986e4dda" /><Relationship Type="http://schemas.openxmlformats.org/officeDocument/2006/relationships/slide" Target="/ppt/slides/slide5.xml" Id="Rc5bd314cdeca435b" /><Relationship Type="http://schemas.openxmlformats.org/officeDocument/2006/relationships/slide" Target="/ppt/slides/slide6.xml" Id="R0cbe0374d9144d7d" /><Relationship Type="http://schemas.openxmlformats.org/officeDocument/2006/relationships/slide" Target="/ppt/slides/slide7.xml" Id="R8ba59f8b30f448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1a65b685b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80d99070340d0" /><Relationship Type="http://schemas.openxmlformats.org/officeDocument/2006/relationships/theme" Target="/ppt/slideMasters/theme/theme1.xml" Id="Rffd9fca4062c45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a80d990703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a586cff23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8001714ff42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9a2af682946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3fc5e419a45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2e74877df47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3ed0c1a0a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833df7a3d40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CAKI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4 954 815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7 690 001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16 984 527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KILDALSEN CATHRINE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Ruglandveien 76B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919 599 138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CAKI AS</a:t>
            </a:r>
          </a:p>
        </p:txBody>
      </p:sp>
    </p:spTree>
  </p:cSld>
  <p:clrMapOvr>
    <a:masterClrMapping xmlns:a="http://schemas.openxmlformats.org/drawingml/2006/main"/>
  </p:clrMapOvr>
</p:sld>
</file>