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09443ac6849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c10e28bf9349e0"/>
  </p:sldMasterIdLst>
  <p:sldIdLst>
    <p:sldId xmlns:r="http://schemas.openxmlformats.org/officeDocument/2006/relationships" id="256" r:id="R20fd01f629eb45f6"/>
    <p:sldId xmlns:r="http://schemas.openxmlformats.org/officeDocument/2006/relationships" id="257" r:id="Reb7e1dc365344605"/>
    <p:sldId xmlns:r="http://schemas.openxmlformats.org/officeDocument/2006/relationships" id="258" r:id="Rec9295a8a7b84d2e"/>
    <p:sldId xmlns:r="http://schemas.openxmlformats.org/officeDocument/2006/relationships" id="259" r:id="R2c01507c078943d9"/>
    <p:sldId xmlns:r="http://schemas.openxmlformats.org/officeDocument/2006/relationships" id="260" r:id="Rc466f3b680c443c5"/>
    <p:sldId xmlns:r="http://schemas.openxmlformats.org/officeDocument/2006/relationships" id="261" r:id="Rd71db61af3a04c35"/>
    <p:sldId xmlns:r="http://schemas.openxmlformats.org/officeDocument/2006/relationships" id="262" r:id="Rbf6f82a46f6847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10e28bf9349e0" /><Relationship Type="http://schemas.openxmlformats.org/officeDocument/2006/relationships/slide" Target="/ppt/slides/slide1.xml" Id="R20fd01f629eb45f6" /><Relationship Type="http://schemas.openxmlformats.org/officeDocument/2006/relationships/slide" Target="/ppt/slides/slide2.xml" Id="Reb7e1dc365344605" /><Relationship Type="http://schemas.openxmlformats.org/officeDocument/2006/relationships/slide" Target="/ppt/slides/slide3.xml" Id="Rec9295a8a7b84d2e" /><Relationship Type="http://schemas.openxmlformats.org/officeDocument/2006/relationships/slide" Target="/ppt/slides/slide4.xml" Id="R2c01507c078943d9" /><Relationship Type="http://schemas.openxmlformats.org/officeDocument/2006/relationships/slide" Target="/ppt/slides/slide5.xml" Id="Rc466f3b680c443c5" /><Relationship Type="http://schemas.openxmlformats.org/officeDocument/2006/relationships/slide" Target="/ppt/slides/slide6.xml" Id="Rd71db61af3a04c35" /><Relationship Type="http://schemas.openxmlformats.org/officeDocument/2006/relationships/slide" Target="/ppt/slides/slide7.xml" Id="Rbf6f82a46f6847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10dfbdd8b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292ee30fe47e0" /><Relationship Type="http://schemas.openxmlformats.org/officeDocument/2006/relationships/theme" Target="/ppt/slideMasters/theme/theme1.xml" Id="Ra57ab04e98a544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1292ee30fe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13e0faabe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0588b592f42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48a989eae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c3972f38a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02cf7773444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187a27e7048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eaf7cc24e49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MARATUSSO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MARATUSSO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MARATUSSO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MARATUSSO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MARATUSSO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MARATUSSO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−207 844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−251 502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MARATUSSO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 NORDIC CONSULT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MARATUSSO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919 599 073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MARATUSSO AS</a:t>
            </a:r>
          </a:p>
        </p:txBody>
      </p:sp>
    </p:spTree>
  </p:cSld>
  <p:clrMapOvr>
    <a:masterClrMapping xmlns:a="http://schemas.openxmlformats.org/drawingml/2006/main"/>
  </p:clrMapOvr>
</p:sld>
</file>