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2040aefe7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f1535197f491c"/>
  </p:sldMasterIdLst>
  <p:sldIdLst>
    <p:sldId xmlns:r="http://schemas.openxmlformats.org/officeDocument/2006/relationships" id="256" r:id="R6314384c2cf04e69"/>
    <p:sldId xmlns:r="http://schemas.openxmlformats.org/officeDocument/2006/relationships" id="257" r:id="Rb76bf1378c374c84"/>
    <p:sldId xmlns:r="http://schemas.openxmlformats.org/officeDocument/2006/relationships" id="258" r:id="R0b5a7deda1274671"/>
    <p:sldId xmlns:r="http://schemas.openxmlformats.org/officeDocument/2006/relationships" id="259" r:id="Ra89984d6daf844e2"/>
    <p:sldId xmlns:r="http://schemas.openxmlformats.org/officeDocument/2006/relationships" id="260" r:id="Rab94ef96f8514f4f"/>
    <p:sldId xmlns:r="http://schemas.openxmlformats.org/officeDocument/2006/relationships" id="261" r:id="R096b1123ee4141fe"/>
    <p:sldId xmlns:r="http://schemas.openxmlformats.org/officeDocument/2006/relationships" id="262" r:id="R45bf16047342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f1535197f491c" /><Relationship Type="http://schemas.openxmlformats.org/officeDocument/2006/relationships/slide" Target="/ppt/slides/slide1.xml" Id="R6314384c2cf04e69" /><Relationship Type="http://schemas.openxmlformats.org/officeDocument/2006/relationships/slide" Target="/ppt/slides/slide2.xml" Id="Rb76bf1378c374c84" /><Relationship Type="http://schemas.openxmlformats.org/officeDocument/2006/relationships/slide" Target="/ppt/slides/slide3.xml" Id="R0b5a7deda1274671" /><Relationship Type="http://schemas.openxmlformats.org/officeDocument/2006/relationships/slide" Target="/ppt/slides/slide4.xml" Id="Ra89984d6daf844e2" /><Relationship Type="http://schemas.openxmlformats.org/officeDocument/2006/relationships/slide" Target="/ppt/slides/slide5.xml" Id="Rab94ef96f8514f4f" /><Relationship Type="http://schemas.openxmlformats.org/officeDocument/2006/relationships/slide" Target="/ppt/slides/slide6.xml" Id="R096b1123ee4141fe" /><Relationship Type="http://schemas.openxmlformats.org/officeDocument/2006/relationships/slide" Target="/ppt/slides/slide7.xml" Id="R45bf16047342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106436eb3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306f878e4126" /><Relationship Type="http://schemas.openxmlformats.org/officeDocument/2006/relationships/theme" Target="/ppt/slideMasters/theme/theme1.xml" Id="Rad3e40b9e3fb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2306f878e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b2505e7f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9c2ab935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07ebb0b29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7b2e9038847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eb1e9a90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d68b356b347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c39db475a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