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053c0d3e9f4e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21260ce464c4e"/>
  </p:sldMasterIdLst>
  <p:sldIdLst>
    <p:sldId xmlns:r="http://schemas.openxmlformats.org/officeDocument/2006/relationships" id="256" r:id="Ree8db1c8d7ce4367"/>
    <p:sldId xmlns:r="http://schemas.openxmlformats.org/officeDocument/2006/relationships" id="257" r:id="R0266d096f6fb4913"/>
    <p:sldId xmlns:r="http://schemas.openxmlformats.org/officeDocument/2006/relationships" id="258" r:id="Re11444afed734d33"/>
    <p:sldId xmlns:r="http://schemas.openxmlformats.org/officeDocument/2006/relationships" id="259" r:id="R77a7db5187e64b42"/>
    <p:sldId xmlns:r="http://schemas.openxmlformats.org/officeDocument/2006/relationships" id="260" r:id="Rc4ad12c852654cc3"/>
    <p:sldId xmlns:r="http://schemas.openxmlformats.org/officeDocument/2006/relationships" id="261" r:id="Rff2b31d466964fb3"/>
    <p:sldId xmlns:r="http://schemas.openxmlformats.org/officeDocument/2006/relationships" id="262" r:id="R125a7aa597f948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21260ce464c4e" /><Relationship Type="http://schemas.openxmlformats.org/officeDocument/2006/relationships/slide" Target="/ppt/slides/slide1.xml" Id="Ree8db1c8d7ce4367" /><Relationship Type="http://schemas.openxmlformats.org/officeDocument/2006/relationships/slide" Target="/ppt/slides/slide2.xml" Id="R0266d096f6fb4913" /><Relationship Type="http://schemas.openxmlformats.org/officeDocument/2006/relationships/slide" Target="/ppt/slides/slide3.xml" Id="Re11444afed734d33" /><Relationship Type="http://schemas.openxmlformats.org/officeDocument/2006/relationships/slide" Target="/ppt/slides/slide4.xml" Id="R77a7db5187e64b42" /><Relationship Type="http://schemas.openxmlformats.org/officeDocument/2006/relationships/slide" Target="/ppt/slides/slide5.xml" Id="Rc4ad12c852654cc3" /><Relationship Type="http://schemas.openxmlformats.org/officeDocument/2006/relationships/slide" Target="/ppt/slides/slide6.xml" Id="Rff2b31d466964fb3" /><Relationship Type="http://schemas.openxmlformats.org/officeDocument/2006/relationships/slide" Target="/ppt/slides/slide7.xml" Id="R125a7aa597f948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9e10fe735340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a7e6af3c5478e" /><Relationship Type="http://schemas.openxmlformats.org/officeDocument/2006/relationships/theme" Target="/ppt/slideMasters/theme/theme1.xml" Id="R9c32b0664d4249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da7e6af3c547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4ed289144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b81116ebd4b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5a08100c74b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9dade2563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5a2b0970e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3bcfe32ed41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e2564366e4c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HEDINZ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HEDINZ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HEDINZ AS ble etablert [år] og holder til i Hauglandshella.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HEDINZ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HEDINZ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HEDINZ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226 839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HEDINZ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GRØNNEVIK HEDDA BERG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HEDINZ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5310 Hauglandshella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919 567 341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HEDINZ AS</a:t>
            </a:r>
          </a:p>
        </p:txBody>
      </p:sp>
    </p:spTree>
  </p:cSld>
  <p:clrMapOvr>
    <a:masterClrMapping xmlns:a="http://schemas.openxmlformats.org/drawingml/2006/main"/>
  </p:clrMapOvr>
</p:sld>
</file>