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867acdd57a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43e713c344b01"/>
  </p:sldMasterIdLst>
  <p:sldIdLst>
    <p:sldId xmlns:r="http://schemas.openxmlformats.org/officeDocument/2006/relationships" id="256" r:id="R850e52e49d1e4d2d"/>
    <p:sldId xmlns:r="http://schemas.openxmlformats.org/officeDocument/2006/relationships" id="257" r:id="R02032ba632094438"/>
    <p:sldId xmlns:r="http://schemas.openxmlformats.org/officeDocument/2006/relationships" id="258" r:id="R0b2ea3bac942436c"/>
    <p:sldId xmlns:r="http://schemas.openxmlformats.org/officeDocument/2006/relationships" id="259" r:id="R5ca4224b53184478"/>
    <p:sldId xmlns:r="http://schemas.openxmlformats.org/officeDocument/2006/relationships" id="260" r:id="R79bae9b0c7c9439f"/>
    <p:sldId xmlns:r="http://schemas.openxmlformats.org/officeDocument/2006/relationships" id="261" r:id="R22483957d90c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43e713c344b01" /><Relationship Type="http://schemas.openxmlformats.org/officeDocument/2006/relationships/slide" Target="/ppt/slides/slide1.xml" Id="R850e52e49d1e4d2d" /><Relationship Type="http://schemas.openxmlformats.org/officeDocument/2006/relationships/slide" Target="/ppt/slides/slide2.xml" Id="R02032ba632094438" /><Relationship Type="http://schemas.openxmlformats.org/officeDocument/2006/relationships/slide" Target="/ppt/slides/slide3.xml" Id="R0b2ea3bac942436c" /><Relationship Type="http://schemas.openxmlformats.org/officeDocument/2006/relationships/slide" Target="/ppt/slides/slide4.xml" Id="R5ca4224b53184478" /><Relationship Type="http://schemas.openxmlformats.org/officeDocument/2006/relationships/slide" Target="/ppt/slides/slide5.xml" Id="R79bae9b0c7c9439f" /><Relationship Type="http://schemas.openxmlformats.org/officeDocument/2006/relationships/slide" Target="/ppt/slides/slide6.xml" Id="R22483957d90c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9be158fd1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16fd507784d36" /><Relationship Type="http://schemas.openxmlformats.org/officeDocument/2006/relationships/theme" Target="/ppt/slideMasters/theme/theme1.xml" Id="Rbb2ebeca559a41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16fd507784d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0d97f85c3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3b6d0a60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8931a0d4340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f89417982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65951f328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7da69eaa4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TOMTESELSKAP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TOMTESELSKAP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−2 133 652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47 638 236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919 564 709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TOMTESELSKAP 2 AS</a:t>
            </a:r>
          </a:p>
        </p:txBody>
      </p:sp>
    </p:spTree>
  </p:cSld>
  <p:clrMapOvr>
    <a:masterClrMapping xmlns:a="http://schemas.openxmlformats.org/drawingml/2006/main"/>
  </p:clrMapOvr>
</p:sld>
</file>