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f61feff30644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9d4033935b4ee4"/>
  </p:sldMasterIdLst>
  <p:sldIdLst>
    <p:sldId xmlns:r="http://schemas.openxmlformats.org/officeDocument/2006/relationships" id="256" r:id="R1615ee25f0d747e2"/>
    <p:sldId xmlns:r="http://schemas.openxmlformats.org/officeDocument/2006/relationships" id="257" r:id="R8797c11e918a4241"/>
    <p:sldId xmlns:r="http://schemas.openxmlformats.org/officeDocument/2006/relationships" id="258" r:id="R8235d557500a45ec"/>
    <p:sldId xmlns:r="http://schemas.openxmlformats.org/officeDocument/2006/relationships" id="259" r:id="R6c0166f75757407c"/>
    <p:sldId xmlns:r="http://schemas.openxmlformats.org/officeDocument/2006/relationships" id="260" r:id="R22c88f5e1d194b18"/>
    <p:sldId xmlns:r="http://schemas.openxmlformats.org/officeDocument/2006/relationships" id="261" r:id="Rd7b67cde8637482e"/>
    <p:sldId xmlns:r="http://schemas.openxmlformats.org/officeDocument/2006/relationships" id="262" r:id="Rbd02e336bb944b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9d4033935b4ee4" /><Relationship Type="http://schemas.openxmlformats.org/officeDocument/2006/relationships/slide" Target="/ppt/slides/slide1.xml" Id="R1615ee25f0d747e2" /><Relationship Type="http://schemas.openxmlformats.org/officeDocument/2006/relationships/slide" Target="/ppt/slides/slide2.xml" Id="R8797c11e918a4241" /><Relationship Type="http://schemas.openxmlformats.org/officeDocument/2006/relationships/slide" Target="/ppt/slides/slide3.xml" Id="R8235d557500a45ec" /><Relationship Type="http://schemas.openxmlformats.org/officeDocument/2006/relationships/slide" Target="/ppt/slides/slide4.xml" Id="R6c0166f75757407c" /><Relationship Type="http://schemas.openxmlformats.org/officeDocument/2006/relationships/slide" Target="/ppt/slides/slide5.xml" Id="R22c88f5e1d194b18" /><Relationship Type="http://schemas.openxmlformats.org/officeDocument/2006/relationships/slide" Target="/ppt/slides/slide6.xml" Id="Rd7b67cde8637482e" /><Relationship Type="http://schemas.openxmlformats.org/officeDocument/2006/relationships/slide" Target="/ppt/slides/slide7.xml" Id="Rbd02e336bb944b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a805818a014b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1c504e3934aa8" /><Relationship Type="http://schemas.openxmlformats.org/officeDocument/2006/relationships/theme" Target="/ppt/slideMasters/theme/theme1.xml" Id="Red6d9865d4ee45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e1c504e3934a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a8c3eb98e24f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835502a1f47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12da48bf314b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831e4b2234b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b00f1554d41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af0410c2940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f3a76c9e04a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AURIGA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AURIGA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406 195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408 195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AUDUN GRAVDAL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AURIGA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Audun Gravdal Johansen, Cæsarbakken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919 549 556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AURIGA AS</a:t>
            </a:r>
          </a:p>
        </p:txBody>
      </p:sp>
    </p:spTree>
  </p:cSld>
  <p:clrMapOvr>
    <a:masterClrMapping xmlns:a="http://schemas.openxmlformats.org/drawingml/2006/main"/>
  </p:clrMapOvr>
</p:sld>
</file>