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da23cd41da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cebfc66384a71"/>
  </p:sldMasterIdLst>
  <p:sldIdLst>
    <p:sldId xmlns:r="http://schemas.openxmlformats.org/officeDocument/2006/relationships" id="256" r:id="R86154b1a9b434715"/>
    <p:sldId xmlns:r="http://schemas.openxmlformats.org/officeDocument/2006/relationships" id="257" r:id="Rec69be36aca6416d"/>
    <p:sldId xmlns:r="http://schemas.openxmlformats.org/officeDocument/2006/relationships" id="258" r:id="Rbd57ef7e9e1b4ad8"/>
    <p:sldId xmlns:r="http://schemas.openxmlformats.org/officeDocument/2006/relationships" id="259" r:id="R1b5923277f6241ff"/>
    <p:sldId xmlns:r="http://schemas.openxmlformats.org/officeDocument/2006/relationships" id="260" r:id="R20f7a8c516da4883"/>
    <p:sldId xmlns:r="http://schemas.openxmlformats.org/officeDocument/2006/relationships" id="261" r:id="Rd76bb810bf7e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cebfc66384a71" /><Relationship Type="http://schemas.openxmlformats.org/officeDocument/2006/relationships/slide" Target="/ppt/slides/slide1.xml" Id="R86154b1a9b434715" /><Relationship Type="http://schemas.openxmlformats.org/officeDocument/2006/relationships/slide" Target="/ppt/slides/slide2.xml" Id="Rec69be36aca6416d" /><Relationship Type="http://schemas.openxmlformats.org/officeDocument/2006/relationships/slide" Target="/ppt/slides/slide3.xml" Id="Rbd57ef7e9e1b4ad8" /><Relationship Type="http://schemas.openxmlformats.org/officeDocument/2006/relationships/slide" Target="/ppt/slides/slide4.xml" Id="R1b5923277f6241ff" /><Relationship Type="http://schemas.openxmlformats.org/officeDocument/2006/relationships/slide" Target="/ppt/slides/slide5.xml" Id="R20f7a8c516da4883" /><Relationship Type="http://schemas.openxmlformats.org/officeDocument/2006/relationships/slide" Target="/ppt/slides/slide6.xml" Id="Rd76bb810bf7e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75b8e610a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fa4bd423344fb" /><Relationship Type="http://schemas.openxmlformats.org/officeDocument/2006/relationships/theme" Target="/ppt/slideMasters/theme/theme1.xml" Id="R1bd1d7adeca2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fa4bd423344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fea3e857443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daaf77c9748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0eb18676647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6e123c6064c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a70c8bcaf4b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0af875b8942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SELSIG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SELSIG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SELSIG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SELSIG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SELSIG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SELSIG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38 474 166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49 042 295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SELSIG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919 548 460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SELSIG AS</a:t>
            </a:r>
          </a:p>
        </p:txBody>
      </p:sp>
    </p:spTree>
  </p:cSld>
  <p:clrMapOvr>
    <a:masterClrMapping xmlns:a="http://schemas.openxmlformats.org/drawingml/2006/main"/>
  </p:clrMapOvr>
</p:sld>
</file>