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8d94e2323d47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c3bba76df5422d"/>
  </p:sldMasterIdLst>
  <p:sldIdLst>
    <p:sldId xmlns:r="http://schemas.openxmlformats.org/officeDocument/2006/relationships" id="256" r:id="R6d2fa729a6d047e4"/>
    <p:sldId xmlns:r="http://schemas.openxmlformats.org/officeDocument/2006/relationships" id="257" r:id="R09c67b1ff6464807"/>
    <p:sldId xmlns:r="http://schemas.openxmlformats.org/officeDocument/2006/relationships" id="258" r:id="Rd4b696d9dee24790"/>
    <p:sldId xmlns:r="http://schemas.openxmlformats.org/officeDocument/2006/relationships" id="259" r:id="Re3e6ef2f040c4b17"/>
    <p:sldId xmlns:r="http://schemas.openxmlformats.org/officeDocument/2006/relationships" id="260" r:id="R4dbed11319f9486b"/>
    <p:sldId xmlns:r="http://schemas.openxmlformats.org/officeDocument/2006/relationships" id="261" r:id="R5c5d0874a6ee4f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3bba76df5422d" /><Relationship Type="http://schemas.openxmlformats.org/officeDocument/2006/relationships/slide" Target="/ppt/slides/slide1.xml" Id="R6d2fa729a6d047e4" /><Relationship Type="http://schemas.openxmlformats.org/officeDocument/2006/relationships/slide" Target="/ppt/slides/slide2.xml" Id="R09c67b1ff6464807" /><Relationship Type="http://schemas.openxmlformats.org/officeDocument/2006/relationships/slide" Target="/ppt/slides/slide3.xml" Id="Rd4b696d9dee24790" /><Relationship Type="http://schemas.openxmlformats.org/officeDocument/2006/relationships/slide" Target="/ppt/slides/slide4.xml" Id="Re3e6ef2f040c4b17" /><Relationship Type="http://schemas.openxmlformats.org/officeDocument/2006/relationships/slide" Target="/ppt/slides/slide5.xml" Id="R4dbed11319f9486b" /><Relationship Type="http://schemas.openxmlformats.org/officeDocument/2006/relationships/slide" Target="/ppt/slides/slide6.xml" Id="R5c5d0874a6ee4f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357cdcbf943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466b35e7a4e59" /><Relationship Type="http://schemas.openxmlformats.org/officeDocument/2006/relationships/theme" Target="/ppt/slideMasters/theme/theme1.xml" Id="Rf0c33b5c6c684b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b466b35e7a4e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911e92b0c4b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838892a9746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c31db61e443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60b28a54945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8d32f32d544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4e07f3dad42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KDK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KDK HOLDING AS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DAVID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Vadfossveien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3772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919 546 204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KDK HOLDING AS</a:t>
            </a:r>
          </a:p>
        </p:txBody>
      </p:sp>
    </p:spTree>
  </p:cSld>
  <p:clrMapOvr>
    <a:masterClrMapping xmlns:a="http://schemas.openxmlformats.org/drawingml/2006/main"/>
  </p:clrMapOvr>
</p:sld>
</file>