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c64e0b023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1908fd143487e"/>
  </p:sldMasterIdLst>
  <p:sldIdLst>
    <p:sldId xmlns:r="http://schemas.openxmlformats.org/officeDocument/2006/relationships" id="256" r:id="Rc210d1d593234ac1"/>
    <p:sldId xmlns:r="http://schemas.openxmlformats.org/officeDocument/2006/relationships" id="257" r:id="R72f7be6350594bab"/>
    <p:sldId xmlns:r="http://schemas.openxmlformats.org/officeDocument/2006/relationships" id="258" r:id="Rfd074b13cb804f77"/>
    <p:sldId xmlns:r="http://schemas.openxmlformats.org/officeDocument/2006/relationships" id="259" r:id="R722e7ff76ead4232"/>
    <p:sldId xmlns:r="http://schemas.openxmlformats.org/officeDocument/2006/relationships" id="260" r:id="R76612ad02fa54aeb"/>
    <p:sldId xmlns:r="http://schemas.openxmlformats.org/officeDocument/2006/relationships" id="261" r:id="R37c6a2bfc4ca4063"/>
    <p:sldId xmlns:r="http://schemas.openxmlformats.org/officeDocument/2006/relationships" id="262" r:id="R239b72b26392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1908fd143487e" /><Relationship Type="http://schemas.openxmlformats.org/officeDocument/2006/relationships/slide" Target="/ppt/slides/slide1.xml" Id="Rc210d1d593234ac1" /><Relationship Type="http://schemas.openxmlformats.org/officeDocument/2006/relationships/slide" Target="/ppt/slides/slide2.xml" Id="R72f7be6350594bab" /><Relationship Type="http://schemas.openxmlformats.org/officeDocument/2006/relationships/slide" Target="/ppt/slides/slide3.xml" Id="Rfd074b13cb804f77" /><Relationship Type="http://schemas.openxmlformats.org/officeDocument/2006/relationships/slide" Target="/ppt/slides/slide4.xml" Id="R722e7ff76ead4232" /><Relationship Type="http://schemas.openxmlformats.org/officeDocument/2006/relationships/slide" Target="/ppt/slides/slide5.xml" Id="R76612ad02fa54aeb" /><Relationship Type="http://schemas.openxmlformats.org/officeDocument/2006/relationships/slide" Target="/ppt/slides/slide6.xml" Id="R37c6a2bfc4ca4063" /><Relationship Type="http://schemas.openxmlformats.org/officeDocument/2006/relationships/slide" Target="/ppt/slides/slide7.xml" Id="R239b72b26392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994432ac5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41ed066914d15" /><Relationship Type="http://schemas.openxmlformats.org/officeDocument/2006/relationships/theme" Target="/ppt/slideMasters/theme/theme1.xml" Id="R7e3790649b47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41ed066914d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2b839c4c4c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bcae48bf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729eca40a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ced5941248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a57a0e94a47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13ef667874d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1b153105042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FLATEN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MASKIN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1 406 044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1 454 722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Jølstravegen 193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919 545 003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FLATEN MASKIN AS</a:t>
            </a:r>
          </a:p>
        </p:txBody>
      </p:sp>
    </p:spTree>
  </p:cSld>
  <p:clrMapOvr>
    <a:masterClrMapping xmlns:a="http://schemas.openxmlformats.org/drawingml/2006/main"/>
  </p:clrMapOvr>
</p:sld>
</file>