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f584072974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bafaa1707d4f01"/>
  </p:sldMasterIdLst>
  <p:sldIdLst>
    <p:sldId xmlns:r="http://schemas.openxmlformats.org/officeDocument/2006/relationships" id="256" r:id="R502dd544d6ab45db"/>
    <p:sldId xmlns:r="http://schemas.openxmlformats.org/officeDocument/2006/relationships" id="257" r:id="R73460b22a2374162"/>
    <p:sldId xmlns:r="http://schemas.openxmlformats.org/officeDocument/2006/relationships" id="258" r:id="Rbfdde4c32bdc44ec"/>
    <p:sldId xmlns:r="http://schemas.openxmlformats.org/officeDocument/2006/relationships" id="259" r:id="R8e3ea75e71934fc5"/>
    <p:sldId xmlns:r="http://schemas.openxmlformats.org/officeDocument/2006/relationships" id="260" r:id="R374273ab2968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bafaa1707d4f01" /><Relationship Type="http://schemas.openxmlformats.org/officeDocument/2006/relationships/slide" Target="/ppt/slides/slide1.xml" Id="R502dd544d6ab45db" /><Relationship Type="http://schemas.openxmlformats.org/officeDocument/2006/relationships/slide" Target="/ppt/slides/slide2.xml" Id="R73460b22a2374162" /><Relationship Type="http://schemas.openxmlformats.org/officeDocument/2006/relationships/slide" Target="/ppt/slides/slide3.xml" Id="Rbfdde4c32bdc44ec" /><Relationship Type="http://schemas.openxmlformats.org/officeDocument/2006/relationships/slide" Target="/ppt/slides/slide4.xml" Id="R8e3ea75e71934fc5" /><Relationship Type="http://schemas.openxmlformats.org/officeDocument/2006/relationships/slide" Target="/ppt/slides/slide5.xml" Id="R374273ab2968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161ecb51749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f0ce3f36e4b63" /><Relationship Type="http://schemas.openxmlformats.org/officeDocument/2006/relationships/theme" Target="/ppt/slideMasters/theme/theme1.xml" Id="R80afe23832c844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cf0ce3f36e4b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9a940100949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1474daf41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167658c3c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34c430f4d4e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50b8e92d541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ASAP EVENTS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ASAP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ASAP EVENTS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ASAP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ASAP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ASAP EVENTS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919 534 699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ASAP EVENTS AS</a:t>
            </a:r>
          </a:p>
        </p:txBody>
      </p:sp>
    </p:spTree>
  </p:cSld>
  <p:clrMapOvr>
    <a:masterClrMapping xmlns:a="http://schemas.openxmlformats.org/drawingml/2006/main"/>
  </p:clrMapOvr>
</p:sld>
</file>