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e690209e8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ebeec51c94229"/>
  </p:sldMasterIdLst>
  <p:sldIdLst>
    <p:sldId xmlns:r="http://schemas.openxmlformats.org/officeDocument/2006/relationships" id="256" r:id="Rac89a699a8ad49b3"/>
    <p:sldId xmlns:r="http://schemas.openxmlformats.org/officeDocument/2006/relationships" id="257" r:id="Rc5a1ca21b0c34fcf"/>
    <p:sldId xmlns:r="http://schemas.openxmlformats.org/officeDocument/2006/relationships" id="258" r:id="R5523874e95584756"/>
    <p:sldId xmlns:r="http://schemas.openxmlformats.org/officeDocument/2006/relationships" id="259" r:id="R087146e749a34b3f"/>
    <p:sldId xmlns:r="http://schemas.openxmlformats.org/officeDocument/2006/relationships" id="260" r:id="Rfb751bc2fe024494"/>
    <p:sldId xmlns:r="http://schemas.openxmlformats.org/officeDocument/2006/relationships" id="261" r:id="R50cbff253b074ed3"/>
    <p:sldId xmlns:r="http://schemas.openxmlformats.org/officeDocument/2006/relationships" id="262" r:id="Rd6407c3c3209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ebeec51c94229" /><Relationship Type="http://schemas.openxmlformats.org/officeDocument/2006/relationships/slide" Target="/ppt/slides/slide1.xml" Id="Rac89a699a8ad49b3" /><Relationship Type="http://schemas.openxmlformats.org/officeDocument/2006/relationships/slide" Target="/ppt/slides/slide2.xml" Id="Rc5a1ca21b0c34fcf" /><Relationship Type="http://schemas.openxmlformats.org/officeDocument/2006/relationships/slide" Target="/ppt/slides/slide3.xml" Id="R5523874e95584756" /><Relationship Type="http://schemas.openxmlformats.org/officeDocument/2006/relationships/slide" Target="/ppt/slides/slide4.xml" Id="R087146e749a34b3f" /><Relationship Type="http://schemas.openxmlformats.org/officeDocument/2006/relationships/slide" Target="/ppt/slides/slide5.xml" Id="Rfb751bc2fe024494" /><Relationship Type="http://schemas.openxmlformats.org/officeDocument/2006/relationships/slide" Target="/ppt/slides/slide6.xml" Id="R50cbff253b074ed3" /><Relationship Type="http://schemas.openxmlformats.org/officeDocument/2006/relationships/slide" Target="/ppt/slides/slide7.xml" Id="Rd6407c3c3209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9ae8bfa6c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8b7e6aae94ed2" /><Relationship Type="http://schemas.openxmlformats.org/officeDocument/2006/relationships/theme" Target="/ppt/slideMasters/theme/theme1.xml" Id="Rda4fa3235a8944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8b7e6aae9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a259fdfa5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27d8ca57a40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9de2c377a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a535704564d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17040551a44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04defd92e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c3be2c64f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LEVEL DIGITAL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LEVEL DIGITAL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−1 970 880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2 729 737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LEVEL GROUP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 TECH SOLUTIONS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919 533 889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LEVEL DIGITAL AS</a:t>
            </a:r>
          </a:p>
        </p:txBody>
      </p:sp>
    </p:spTree>
  </p:cSld>
  <p:clrMapOvr>
    <a:masterClrMapping xmlns:a="http://schemas.openxmlformats.org/drawingml/2006/main"/>
  </p:clrMapOvr>
</p:sld>
</file>