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89f1e6f5d4d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62c4d6a45c4061"/>
  </p:sldMasterIdLst>
  <p:sldIdLst>
    <p:sldId xmlns:r="http://schemas.openxmlformats.org/officeDocument/2006/relationships" id="256" r:id="Reb24cdbba9ae4f61"/>
    <p:sldId xmlns:r="http://schemas.openxmlformats.org/officeDocument/2006/relationships" id="257" r:id="R7b1ddb1ecffb4fda"/>
    <p:sldId xmlns:r="http://schemas.openxmlformats.org/officeDocument/2006/relationships" id="258" r:id="R210722eb459c40dc"/>
    <p:sldId xmlns:r="http://schemas.openxmlformats.org/officeDocument/2006/relationships" id="259" r:id="R9aa1e71279454f56"/>
    <p:sldId xmlns:r="http://schemas.openxmlformats.org/officeDocument/2006/relationships" id="260" r:id="R3ddeed31a31a45ed"/>
    <p:sldId xmlns:r="http://schemas.openxmlformats.org/officeDocument/2006/relationships" id="261" r:id="Rbbd8b43b46b84760"/>
    <p:sldId xmlns:r="http://schemas.openxmlformats.org/officeDocument/2006/relationships" id="262" r:id="R1b1c344932f1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2c4d6a45c4061" /><Relationship Type="http://schemas.openxmlformats.org/officeDocument/2006/relationships/slide" Target="/ppt/slides/slide1.xml" Id="Reb24cdbba9ae4f61" /><Relationship Type="http://schemas.openxmlformats.org/officeDocument/2006/relationships/slide" Target="/ppt/slides/slide2.xml" Id="R7b1ddb1ecffb4fda" /><Relationship Type="http://schemas.openxmlformats.org/officeDocument/2006/relationships/slide" Target="/ppt/slides/slide3.xml" Id="R210722eb459c40dc" /><Relationship Type="http://schemas.openxmlformats.org/officeDocument/2006/relationships/slide" Target="/ppt/slides/slide4.xml" Id="R9aa1e71279454f56" /><Relationship Type="http://schemas.openxmlformats.org/officeDocument/2006/relationships/slide" Target="/ppt/slides/slide5.xml" Id="R3ddeed31a31a45ed" /><Relationship Type="http://schemas.openxmlformats.org/officeDocument/2006/relationships/slide" Target="/ppt/slides/slide6.xml" Id="Rbbd8b43b46b84760" /><Relationship Type="http://schemas.openxmlformats.org/officeDocument/2006/relationships/slide" Target="/ppt/slides/slide7.xml" Id="R1b1c344932f1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274c6f8d94f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6f21a31dc411f" /><Relationship Type="http://schemas.openxmlformats.org/officeDocument/2006/relationships/theme" Target="/ppt/slideMasters/theme/theme1.xml" Id="R6ed1a804f58c44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6f21a31dc41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210b227b74f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f9b85ff2541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7f21b3766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a2b0e616d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d9580b763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68c93b2fc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f0b2eacfa40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TORTUGA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TORTUGA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277 129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4 775 519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SYVERTSEN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Sigurds gate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919 533 463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