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be07f9a39045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0d26b0373a48e8"/>
  </p:sldMasterIdLst>
  <p:sldIdLst>
    <p:sldId xmlns:r="http://schemas.openxmlformats.org/officeDocument/2006/relationships" id="256" r:id="Rb7b72e2088884b7d"/>
    <p:sldId xmlns:r="http://schemas.openxmlformats.org/officeDocument/2006/relationships" id="257" r:id="R9e6999a4eb5f46ad"/>
    <p:sldId xmlns:r="http://schemas.openxmlformats.org/officeDocument/2006/relationships" id="258" r:id="Rebf504257c3a4a46"/>
    <p:sldId xmlns:r="http://schemas.openxmlformats.org/officeDocument/2006/relationships" id="259" r:id="Rcb5882427fee4724"/>
    <p:sldId xmlns:r="http://schemas.openxmlformats.org/officeDocument/2006/relationships" id="260" r:id="Redca2155921c4df4"/>
    <p:sldId xmlns:r="http://schemas.openxmlformats.org/officeDocument/2006/relationships" id="261" r:id="Rfa0664e3368c4233"/>
    <p:sldId xmlns:r="http://schemas.openxmlformats.org/officeDocument/2006/relationships" id="262" r:id="R75751b64e5524b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d26b0373a48e8" /><Relationship Type="http://schemas.openxmlformats.org/officeDocument/2006/relationships/slide" Target="/ppt/slides/slide1.xml" Id="Rb7b72e2088884b7d" /><Relationship Type="http://schemas.openxmlformats.org/officeDocument/2006/relationships/slide" Target="/ppt/slides/slide2.xml" Id="R9e6999a4eb5f46ad" /><Relationship Type="http://schemas.openxmlformats.org/officeDocument/2006/relationships/slide" Target="/ppt/slides/slide3.xml" Id="Rebf504257c3a4a46" /><Relationship Type="http://schemas.openxmlformats.org/officeDocument/2006/relationships/slide" Target="/ppt/slides/slide4.xml" Id="Rcb5882427fee4724" /><Relationship Type="http://schemas.openxmlformats.org/officeDocument/2006/relationships/slide" Target="/ppt/slides/slide5.xml" Id="Redca2155921c4df4" /><Relationship Type="http://schemas.openxmlformats.org/officeDocument/2006/relationships/slide" Target="/ppt/slides/slide6.xml" Id="Rfa0664e3368c4233" /><Relationship Type="http://schemas.openxmlformats.org/officeDocument/2006/relationships/slide" Target="/ppt/slides/slide7.xml" Id="R75751b64e5524b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30affa5c04e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c059406674166" /><Relationship Type="http://schemas.openxmlformats.org/officeDocument/2006/relationships/theme" Target="/ppt/slideMasters/theme/theme1.xml" Id="R4b71a03ef44e49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6c05940667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c3f3e21dd4b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2e1b72f6546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070875a0547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447e8a6cb43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8992e295d46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7e23fb78e4e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58db4b9dd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TORTUGA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TORTUGA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TORTUGA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TORTUGA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TORTUGA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TORTUGA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−206 368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−127 876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4 516 768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TORTUGA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TORTUGA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 Juels gate 26A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919 533 463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TORTUGA HOLDING AS</a:t>
            </a:r>
          </a:p>
        </p:txBody>
      </p:sp>
    </p:spTree>
  </p:cSld>
  <p:clrMapOvr>
    <a:masterClrMapping xmlns:a="http://schemas.openxmlformats.org/drawingml/2006/main"/>
  </p:clrMapOvr>
</p:sld>
</file>