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994e525fbd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4842974004483"/>
  </p:sldMasterIdLst>
  <p:sldIdLst>
    <p:sldId xmlns:r="http://schemas.openxmlformats.org/officeDocument/2006/relationships" id="256" r:id="R0484b38c95bd43aa"/>
    <p:sldId xmlns:r="http://schemas.openxmlformats.org/officeDocument/2006/relationships" id="257" r:id="R940682522a2b448f"/>
    <p:sldId xmlns:r="http://schemas.openxmlformats.org/officeDocument/2006/relationships" id="258" r:id="Rcb6c0217f35049ce"/>
    <p:sldId xmlns:r="http://schemas.openxmlformats.org/officeDocument/2006/relationships" id="259" r:id="R8c798c5a519b443e"/>
    <p:sldId xmlns:r="http://schemas.openxmlformats.org/officeDocument/2006/relationships" id="260" r:id="R1549e0183da841b5"/>
    <p:sldId xmlns:r="http://schemas.openxmlformats.org/officeDocument/2006/relationships" id="261" r:id="Rc5a3974160534523"/>
    <p:sldId xmlns:r="http://schemas.openxmlformats.org/officeDocument/2006/relationships" id="262" r:id="R1f5b0c64ce2b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4842974004483" /><Relationship Type="http://schemas.openxmlformats.org/officeDocument/2006/relationships/slide" Target="/ppt/slides/slide1.xml" Id="R0484b38c95bd43aa" /><Relationship Type="http://schemas.openxmlformats.org/officeDocument/2006/relationships/slide" Target="/ppt/slides/slide2.xml" Id="R940682522a2b448f" /><Relationship Type="http://schemas.openxmlformats.org/officeDocument/2006/relationships/slide" Target="/ppt/slides/slide3.xml" Id="Rcb6c0217f35049ce" /><Relationship Type="http://schemas.openxmlformats.org/officeDocument/2006/relationships/slide" Target="/ppt/slides/slide4.xml" Id="R8c798c5a519b443e" /><Relationship Type="http://schemas.openxmlformats.org/officeDocument/2006/relationships/slide" Target="/ppt/slides/slide5.xml" Id="R1549e0183da841b5" /><Relationship Type="http://schemas.openxmlformats.org/officeDocument/2006/relationships/slide" Target="/ppt/slides/slide6.xml" Id="Rc5a3974160534523" /><Relationship Type="http://schemas.openxmlformats.org/officeDocument/2006/relationships/slide" Target="/ppt/slides/slide7.xml" Id="R1f5b0c64ce2b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03a2579d3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81dff6966471d" /><Relationship Type="http://schemas.openxmlformats.org/officeDocument/2006/relationships/theme" Target="/ppt/slideMasters/theme/theme1.xml" Id="Ra5e4b60f7c3c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81dff6966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4f8941038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ebc17f0e6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f2f605500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5f569613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223a17369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6b25808de48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0ceb597f2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TELEMARKSRØRA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TELEMARKSRØRA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JANTON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45C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919 529 059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TELEMARKSRØRA AS</a:t>
            </a:r>
          </a:p>
        </p:txBody>
      </p:sp>
    </p:spTree>
  </p:cSld>
  <p:clrMapOvr>
    <a:masterClrMapping xmlns:a="http://schemas.openxmlformats.org/drawingml/2006/main"/>
  </p:clrMapOvr>
</p:sld>
</file>