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8cd4e0317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4dfba21ac403f"/>
  </p:sldMasterIdLst>
  <p:sldIdLst>
    <p:sldId xmlns:r="http://schemas.openxmlformats.org/officeDocument/2006/relationships" id="256" r:id="R34983b8929054c65"/>
    <p:sldId xmlns:r="http://schemas.openxmlformats.org/officeDocument/2006/relationships" id="257" r:id="R0528f0f903224918"/>
    <p:sldId xmlns:r="http://schemas.openxmlformats.org/officeDocument/2006/relationships" id="258" r:id="R86e8f24319f64e96"/>
    <p:sldId xmlns:r="http://schemas.openxmlformats.org/officeDocument/2006/relationships" id="259" r:id="Re082d370d7854c5f"/>
    <p:sldId xmlns:r="http://schemas.openxmlformats.org/officeDocument/2006/relationships" id="260" r:id="R09a6df3cb1324dca"/>
    <p:sldId xmlns:r="http://schemas.openxmlformats.org/officeDocument/2006/relationships" id="261" r:id="R369bf1c87c4a4f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4dfba21ac403f" /><Relationship Type="http://schemas.openxmlformats.org/officeDocument/2006/relationships/slide" Target="/ppt/slides/slide1.xml" Id="R34983b8929054c65" /><Relationship Type="http://schemas.openxmlformats.org/officeDocument/2006/relationships/slide" Target="/ppt/slides/slide2.xml" Id="R0528f0f903224918" /><Relationship Type="http://schemas.openxmlformats.org/officeDocument/2006/relationships/slide" Target="/ppt/slides/slide3.xml" Id="R86e8f24319f64e96" /><Relationship Type="http://schemas.openxmlformats.org/officeDocument/2006/relationships/slide" Target="/ppt/slides/slide4.xml" Id="Re082d370d7854c5f" /><Relationship Type="http://schemas.openxmlformats.org/officeDocument/2006/relationships/slide" Target="/ppt/slides/slide5.xml" Id="R09a6df3cb1324dca" /><Relationship Type="http://schemas.openxmlformats.org/officeDocument/2006/relationships/slide" Target="/ppt/slides/slide6.xml" Id="R369bf1c87c4a4f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ba5720321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b483047c5494e" /><Relationship Type="http://schemas.openxmlformats.org/officeDocument/2006/relationships/theme" Target="/ppt/slideMasters/theme/theme1.xml" Id="R2c2bebbfe13f44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4b483047c5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e844f3465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0f51001ea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8d26f97dc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87e4de0644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e4d2fade941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a75bc5a3341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BORGEN BARNEKLÆR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BARNEKLÆR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BARNEKLÆR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BARNEKLÆR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BARNEKLÆR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BARNEKLÆR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424 887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BARNEKLÆR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919 528 540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BARNEKLÆR AS</a:t>
            </a:r>
          </a:p>
        </p:txBody>
      </p:sp>
    </p:spTree>
  </p:cSld>
  <p:clrMapOvr>
    <a:masterClrMapping xmlns:a="http://schemas.openxmlformats.org/drawingml/2006/main"/>
  </p:clrMapOvr>
</p:sld>
</file>