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32d34203104d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6fc43c456b4b75"/>
  </p:sldMasterIdLst>
  <p:sldIdLst>
    <p:sldId xmlns:r="http://schemas.openxmlformats.org/officeDocument/2006/relationships" id="256" r:id="R79165f021ae548a9"/>
    <p:sldId xmlns:r="http://schemas.openxmlformats.org/officeDocument/2006/relationships" id="257" r:id="Rc87f3e4dde5f456b"/>
    <p:sldId xmlns:r="http://schemas.openxmlformats.org/officeDocument/2006/relationships" id="258" r:id="R0db7448f49694a0e"/>
    <p:sldId xmlns:r="http://schemas.openxmlformats.org/officeDocument/2006/relationships" id="259" r:id="Rf2d7c93f05774ebc"/>
    <p:sldId xmlns:r="http://schemas.openxmlformats.org/officeDocument/2006/relationships" id="260" r:id="R1fe6d4302eb1409c"/>
    <p:sldId xmlns:r="http://schemas.openxmlformats.org/officeDocument/2006/relationships" id="261" r:id="R3943696fc8bf4a94"/>
    <p:sldId xmlns:r="http://schemas.openxmlformats.org/officeDocument/2006/relationships" id="262" r:id="R0f83bf6bbeab48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6fc43c456b4b75" /><Relationship Type="http://schemas.openxmlformats.org/officeDocument/2006/relationships/slide" Target="/ppt/slides/slide1.xml" Id="R79165f021ae548a9" /><Relationship Type="http://schemas.openxmlformats.org/officeDocument/2006/relationships/slide" Target="/ppt/slides/slide2.xml" Id="Rc87f3e4dde5f456b" /><Relationship Type="http://schemas.openxmlformats.org/officeDocument/2006/relationships/slide" Target="/ppt/slides/slide3.xml" Id="R0db7448f49694a0e" /><Relationship Type="http://schemas.openxmlformats.org/officeDocument/2006/relationships/slide" Target="/ppt/slides/slide4.xml" Id="Rf2d7c93f05774ebc" /><Relationship Type="http://schemas.openxmlformats.org/officeDocument/2006/relationships/slide" Target="/ppt/slides/slide5.xml" Id="R1fe6d4302eb1409c" /><Relationship Type="http://schemas.openxmlformats.org/officeDocument/2006/relationships/slide" Target="/ppt/slides/slide6.xml" Id="R3943696fc8bf4a94" /><Relationship Type="http://schemas.openxmlformats.org/officeDocument/2006/relationships/slide" Target="/ppt/slides/slide7.xml" Id="R0f83bf6bbeab48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268f1cd4f346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4ba85a1ed4062" /><Relationship Type="http://schemas.openxmlformats.org/officeDocument/2006/relationships/theme" Target="/ppt/slideMasters/theme/theme1.xml" Id="R3c2a9a3debbc47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f4ba85a1ed40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d20598fc24b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f1b7f1c4a44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f0b91bfab43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7f24f6e5cd45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dd808dc06447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cddfc4a8341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9eb27215a4c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VARODD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VARODD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VARODD EIENDOM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VARODD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VARODD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VARODD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17 090 536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7 003 850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841 017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33 060 173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152 392 055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VARODD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VARODD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VARODD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Rigedalen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4626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14 48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firmapost@varodd.no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www.varodd.no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919 528 508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VARODD EIENDOM AS</a:t>
            </a:r>
          </a:p>
        </p:txBody>
      </p:sp>
    </p:spTree>
  </p:cSld>
  <p:clrMapOvr>
    <a:masterClrMapping xmlns:a="http://schemas.openxmlformats.org/drawingml/2006/main"/>
  </p:clrMapOvr>
</p:sld>
</file>