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2e222a54f04d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d88dc4e2714259"/>
  </p:sldMasterIdLst>
  <p:sldIdLst>
    <p:sldId xmlns:r="http://schemas.openxmlformats.org/officeDocument/2006/relationships" id="256" r:id="R027b66ed81c04845"/>
    <p:sldId xmlns:r="http://schemas.openxmlformats.org/officeDocument/2006/relationships" id="257" r:id="Ra0a3d65993ae4d35"/>
    <p:sldId xmlns:r="http://schemas.openxmlformats.org/officeDocument/2006/relationships" id="258" r:id="Rb1d5bf180a6b4312"/>
    <p:sldId xmlns:r="http://schemas.openxmlformats.org/officeDocument/2006/relationships" id="259" r:id="Rad79d64e68024805"/>
    <p:sldId xmlns:r="http://schemas.openxmlformats.org/officeDocument/2006/relationships" id="260" r:id="Rdcf1984cab5440cd"/>
    <p:sldId xmlns:r="http://schemas.openxmlformats.org/officeDocument/2006/relationships" id="261" r:id="R2475f3b4725945d5"/>
    <p:sldId xmlns:r="http://schemas.openxmlformats.org/officeDocument/2006/relationships" id="262" r:id="R15439947c7124d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d88dc4e2714259" /><Relationship Type="http://schemas.openxmlformats.org/officeDocument/2006/relationships/slide" Target="/ppt/slides/slide1.xml" Id="R027b66ed81c04845" /><Relationship Type="http://schemas.openxmlformats.org/officeDocument/2006/relationships/slide" Target="/ppt/slides/slide2.xml" Id="Ra0a3d65993ae4d35" /><Relationship Type="http://schemas.openxmlformats.org/officeDocument/2006/relationships/slide" Target="/ppt/slides/slide3.xml" Id="Rb1d5bf180a6b4312" /><Relationship Type="http://schemas.openxmlformats.org/officeDocument/2006/relationships/slide" Target="/ppt/slides/slide4.xml" Id="Rad79d64e68024805" /><Relationship Type="http://schemas.openxmlformats.org/officeDocument/2006/relationships/slide" Target="/ppt/slides/slide5.xml" Id="Rdcf1984cab5440cd" /><Relationship Type="http://schemas.openxmlformats.org/officeDocument/2006/relationships/slide" Target="/ppt/slides/slide6.xml" Id="R2475f3b4725945d5" /><Relationship Type="http://schemas.openxmlformats.org/officeDocument/2006/relationships/slide" Target="/ppt/slides/slide7.xml" Id="R15439947c7124d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78fa59bb9e49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e37a2bb9e4b80" /><Relationship Type="http://schemas.openxmlformats.org/officeDocument/2006/relationships/theme" Target="/ppt/slideMasters/theme/theme1.xml" Id="Rf50f123a70b045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2e37a2bb9e4b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93260637648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23a4eb77544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c638eb23a4d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586e55d66442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a7351cf5b245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2423dca5a4e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426d5a2e446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 EIENDOM ETNE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EIENDOM ETNE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EIENDOM ETNE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EIENDOM ETNE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EIENDOM ETNE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EIENDOM ETNE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5 281 758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3 036 955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1 144 896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10 024 406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44 349 536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EIENDOM ETNE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EIENDOM HAUGALAND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EIENDOM ETNE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Longhammarvegen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5536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919 519 231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EIENDOM ETNE AS</a:t>
            </a:r>
          </a:p>
        </p:txBody>
      </p:sp>
    </p:spTree>
  </p:cSld>
  <p:clrMapOvr>
    <a:masterClrMapping xmlns:a="http://schemas.openxmlformats.org/drawingml/2006/main"/>
  </p:clrMapOvr>
</p:sld>
</file>