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b55eb46ac7b468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12355bee74dab"/>
  </p:sldMasterIdLst>
  <p:sldIdLst>
    <p:sldId xmlns:r="http://schemas.openxmlformats.org/officeDocument/2006/relationships" id="256" r:id="Ra2ff5b30f0ea40c4"/>
    <p:sldId xmlns:r="http://schemas.openxmlformats.org/officeDocument/2006/relationships" id="257" r:id="Re82cf9c0f65641e6"/>
    <p:sldId xmlns:r="http://schemas.openxmlformats.org/officeDocument/2006/relationships" id="258" r:id="Rdad16d3b35564146"/>
    <p:sldId xmlns:r="http://schemas.openxmlformats.org/officeDocument/2006/relationships" id="259" r:id="R93d1bd01f0b84b93"/>
    <p:sldId xmlns:r="http://schemas.openxmlformats.org/officeDocument/2006/relationships" id="260" r:id="Ra124af0fd7244cfd"/>
    <p:sldId xmlns:r="http://schemas.openxmlformats.org/officeDocument/2006/relationships" id="261" r:id="R83f4bdd669a546b5"/>
    <p:sldId xmlns:r="http://schemas.openxmlformats.org/officeDocument/2006/relationships" id="262" r:id="R9d90459960874c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12355bee74dab" /><Relationship Type="http://schemas.openxmlformats.org/officeDocument/2006/relationships/slide" Target="/ppt/slides/slide1.xml" Id="Ra2ff5b30f0ea40c4" /><Relationship Type="http://schemas.openxmlformats.org/officeDocument/2006/relationships/slide" Target="/ppt/slides/slide2.xml" Id="Re82cf9c0f65641e6" /><Relationship Type="http://schemas.openxmlformats.org/officeDocument/2006/relationships/slide" Target="/ppt/slides/slide3.xml" Id="Rdad16d3b35564146" /><Relationship Type="http://schemas.openxmlformats.org/officeDocument/2006/relationships/slide" Target="/ppt/slides/slide4.xml" Id="R93d1bd01f0b84b93" /><Relationship Type="http://schemas.openxmlformats.org/officeDocument/2006/relationships/slide" Target="/ppt/slides/slide5.xml" Id="Ra124af0fd7244cfd" /><Relationship Type="http://schemas.openxmlformats.org/officeDocument/2006/relationships/slide" Target="/ppt/slides/slide6.xml" Id="R83f4bdd669a546b5" /><Relationship Type="http://schemas.openxmlformats.org/officeDocument/2006/relationships/slide" Target="/ppt/slides/slide7.xml" Id="R9d90459960874c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c8c657a4cfe46b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7cf9b68d04049d4" /><Relationship Type="http://schemas.openxmlformats.org/officeDocument/2006/relationships/theme" Target="/ppt/slideMasters/theme/theme1.xml" Id="Raf34a6489821473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7cf9b68d04049d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392d940ce4ae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4b65432c7489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7201692524e4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e2a9056a074ad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0ea8e85e9b467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3758617bed4c3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cfbe6e643c4c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LEITHE &amp; CHRISTIANSEN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LEITHE &amp; CHRISTIANSEN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LEITHE &amp; CHRISTIANSEN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LEITHE &amp; CHRISTIANSEN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LEITHE &amp; CHRISTIANSEN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LEITHE &amp; CHRISTIANSEN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81 484 461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2 830 274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2 514 788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6 196 045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29 437 898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LEITHE &amp; CHRISTIANSEN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C-HOLDING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LEITHE &amp; CHRISTIANSEN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Deviks vei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0666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23 05 14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rune@lc.no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www.lc.no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919 513 845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LEITHE &amp; CHRISTIANSEN AS</a:t>
            </a:r>
          </a:p>
        </p:txBody>
      </p:sp>
    </p:spTree>
  </p:cSld>
  <p:clrMapOvr>
    <a:masterClrMapping xmlns:a="http://schemas.openxmlformats.org/drawingml/2006/main"/>
  </p:clrMapOvr>
</p:sld>
</file>