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103aebbdbc4f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6729d9ca004f8f"/>
  </p:sldMasterIdLst>
  <p:sldIdLst>
    <p:sldId xmlns:r="http://schemas.openxmlformats.org/officeDocument/2006/relationships" id="256" r:id="R408062b3dfb2460d"/>
    <p:sldId xmlns:r="http://schemas.openxmlformats.org/officeDocument/2006/relationships" id="257" r:id="Ra1cfbc26b9a44326"/>
    <p:sldId xmlns:r="http://schemas.openxmlformats.org/officeDocument/2006/relationships" id="258" r:id="R4556677201134e15"/>
    <p:sldId xmlns:r="http://schemas.openxmlformats.org/officeDocument/2006/relationships" id="259" r:id="Rdde7f022c8694692"/>
    <p:sldId xmlns:r="http://schemas.openxmlformats.org/officeDocument/2006/relationships" id="260" r:id="R86b3a689729d4573"/>
    <p:sldId xmlns:r="http://schemas.openxmlformats.org/officeDocument/2006/relationships" id="261" r:id="Reb37f070bdc6493a"/>
    <p:sldId xmlns:r="http://schemas.openxmlformats.org/officeDocument/2006/relationships" id="262" r:id="R22fa4fe65a8a42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6729d9ca004f8f" /><Relationship Type="http://schemas.openxmlformats.org/officeDocument/2006/relationships/slide" Target="/ppt/slides/slide1.xml" Id="R408062b3dfb2460d" /><Relationship Type="http://schemas.openxmlformats.org/officeDocument/2006/relationships/slide" Target="/ppt/slides/slide2.xml" Id="Ra1cfbc26b9a44326" /><Relationship Type="http://schemas.openxmlformats.org/officeDocument/2006/relationships/slide" Target="/ppt/slides/slide3.xml" Id="R4556677201134e15" /><Relationship Type="http://schemas.openxmlformats.org/officeDocument/2006/relationships/slide" Target="/ppt/slides/slide4.xml" Id="Rdde7f022c8694692" /><Relationship Type="http://schemas.openxmlformats.org/officeDocument/2006/relationships/slide" Target="/ppt/slides/slide5.xml" Id="R86b3a689729d4573" /><Relationship Type="http://schemas.openxmlformats.org/officeDocument/2006/relationships/slide" Target="/ppt/slides/slide6.xml" Id="Reb37f070bdc6493a" /><Relationship Type="http://schemas.openxmlformats.org/officeDocument/2006/relationships/slide" Target="/ppt/slides/slide7.xml" Id="R22fa4fe65a8a42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90a187febb47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ecaf206b64275" /><Relationship Type="http://schemas.openxmlformats.org/officeDocument/2006/relationships/theme" Target="/ppt/slideMasters/theme/theme1.xml" Id="R7754c1706ed146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fecaf206b642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d11a485a048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910d7adb343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5340f62234c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7fff7b2ad4a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90fdab29e4b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30540936f44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6b39f48304f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MV STUDIO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MV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MV STUDIO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MV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MV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MV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2 327 243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−120 060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−116 108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78 420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MV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MARIDA HOLDINGS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MV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919 509 945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MV STUDIO AS</a:t>
            </a:r>
          </a:p>
        </p:txBody>
      </p:sp>
    </p:spTree>
  </p:cSld>
  <p:clrMapOvr>
    <a:masterClrMapping xmlns:a="http://schemas.openxmlformats.org/drawingml/2006/main"/>
  </p:clrMapOvr>
</p:sld>
</file>