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72781a54e4a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25fa493f341fe"/>
  </p:sldMasterIdLst>
  <p:sldIdLst>
    <p:sldId xmlns:r="http://schemas.openxmlformats.org/officeDocument/2006/relationships" id="256" r:id="R015baad057c542d6"/>
    <p:sldId xmlns:r="http://schemas.openxmlformats.org/officeDocument/2006/relationships" id="257" r:id="R39d4efaa1b27464c"/>
    <p:sldId xmlns:r="http://schemas.openxmlformats.org/officeDocument/2006/relationships" id="258" r:id="R6166814691894e7d"/>
    <p:sldId xmlns:r="http://schemas.openxmlformats.org/officeDocument/2006/relationships" id="259" r:id="Rf3ba3caf19c1474b"/>
    <p:sldId xmlns:r="http://schemas.openxmlformats.org/officeDocument/2006/relationships" id="260" r:id="R8768ada8cd7b414d"/>
    <p:sldId xmlns:r="http://schemas.openxmlformats.org/officeDocument/2006/relationships" id="261" r:id="Rafbeb5fd9492401d"/>
    <p:sldId xmlns:r="http://schemas.openxmlformats.org/officeDocument/2006/relationships" id="262" r:id="Rbf782119e84f44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25fa493f341fe" /><Relationship Type="http://schemas.openxmlformats.org/officeDocument/2006/relationships/slide" Target="/ppt/slides/slide1.xml" Id="R015baad057c542d6" /><Relationship Type="http://schemas.openxmlformats.org/officeDocument/2006/relationships/slide" Target="/ppt/slides/slide2.xml" Id="R39d4efaa1b27464c" /><Relationship Type="http://schemas.openxmlformats.org/officeDocument/2006/relationships/slide" Target="/ppt/slides/slide3.xml" Id="R6166814691894e7d" /><Relationship Type="http://schemas.openxmlformats.org/officeDocument/2006/relationships/slide" Target="/ppt/slides/slide4.xml" Id="Rf3ba3caf19c1474b" /><Relationship Type="http://schemas.openxmlformats.org/officeDocument/2006/relationships/slide" Target="/ppt/slides/slide5.xml" Id="R8768ada8cd7b414d" /><Relationship Type="http://schemas.openxmlformats.org/officeDocument/2006/relationships/slide" Target="/ppt/slides/slide6.xml" Id="Rafbeb5fd9492401d" /><Relationship Type="http://schemas.openxmlformats.org/officeDocument/2006/relationships/slide" Target="/ppt/slides/slide7.xml" Id="Rbf782119e84f44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4596177cd4f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ee2455cb64ef4" /><Relationship Type="http://schemas.openxmlformats.org/officeDocument/2006/relationships/theme" Target="/ppt/slideMasters/theme/theme1.xml" Id="R69edb25dd3504c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8ee2455cb64e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8db2a096c41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f1ff1c9e748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01916497448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353ec7c6f40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5947bb02b46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22e943bc743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a262ece8740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WELMAX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WELMAX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WELMAX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WELMAX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WELMAX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WELMAX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2 990 036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1 483 621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967 865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17 260 230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19 890 932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WELMAX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TANDBERG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WELMAX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Sophus Bugges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3257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919 501 804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WELMAX AS</a:t>
            </a:r>
          </a:p>
        </p:txBody>
      </p:sp>
    </p:spTree>
  </p:cSld>
  <p:clrMapOvr>
    <a:masterClrMapping xmlns:a="http://schemas.openxmlformats.org/drawingml/2006/main"/>
  </p:clrMapOvr>
</p:sld>
</file>