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4f46039d9d42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23748fed7f439b"/>
  </p:sldMasterIdLst>
  <p:sldIdLst>
    <p:sldId xmlns:r="http://schemas.openxmlformats.org/officeDocument/2006/relationships" id="256" r:id="R10ea68895d064270"/>
    <p:sldId xmlns:r="http://schemas.openxmlformats.org/officeDocument/2006/relationships" id="257" r:id="R2937f46df339452d"/>
    <p:sldId xmlns:r="http://schemas.openxmlformats.org/officeDocument/2006/relationships" id="258" r:id="Rb612f955cb0247f8"/>
    <p:sldId xmlns:r="http://schemas.openxmlformats.org/officeDocument/2006/relationships" id="259" r:id="Rfbec4e5dbe9e4543"/>
    <p:sldId xmlns:r="http://schemas.openxmlformats.org/officeDocument/2006/relationships" id="260" r:id="R8ba76ccbadc446d9"/>
    <p:sldId xmlns:r="http://schemas.openxmlformats.org/officeDocument/2006/relationships" id="261" r:id="R4f59c2fc70104383"/>
    <p:sldId xmlns:r="http://schemas.openxmlformats.org/officeDocument/2006/relationships" id="262" r:id="R246b692b09bb48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3748fed7f439b" /><Relationship Type="http://schemas.openxmlformats.org/officeDocument/2006/relationships/slide" Target="/ppt/slides/slide1.xml" Id="R10ea68895d064270" /><Relationship Type="http://schemas.openxmlformats.org/officeDocument/2006/relationships/slide" Target="/ppt/slides/slide2.xml" Id="R2937f46df339452d" /><Relationship Type="http://schemas.openxmlformats.org/officeDocument/2006/relationships/slide" Target="/ppt/slides/slide3.xml" Id="Rb612f955cb0247f8" /><Relationship Type="http://schemas.openxmlformats.org/officeDocument/2006/relationships/slide" Target="/ppt/slides/slide4.xml" Id="Rfbec4e5dbe9e4543" /><Relationship Type="http://schemas.openxmlformats.org/officeDocument/2006/relationships/slide" Target="/ppt/slides/slide5.xml" Id="R8ba76ccbadc446d9" /><Relationship Type="http://schemas.openxmlformats.org/officeDocument/2006/relationships/slide" Target="/ppt/slides/slide6.xml" Id="R4f59c2fc70104383" /><Relationship Type="http://schemas.openxmlformats.org/officeDocument/2006/relationships/slide" Target="/ppt/slides/slide7.xml" Id="R246b692b09bb48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9512a177704a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2d13d6bd94c58" /><Relationship Type="http://schemas.openxmlformats.org/officeDocument/2006/relationships/theme" Target="/ppt/slideMasters/theme/theme1.xml" Id="R16b5861c931042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52d13d6bd94c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cef2edeb841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9c845249248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19ed545704d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c6d2cd6e34d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e46d834034e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59e58b1c244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2dbe1d8dd41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ØYJORDSBAKKEN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ØYJORDSBAKKEN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ØYJORDSBAKKEN INVEST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ØYJORDSBAKKEN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ØYJORDSBAKKEN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ØYJORDSBAKKEN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−339 881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259 050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373 811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ØYJORDSBAKKEN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LOSNEDAL-Ø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ØYJORDSBAKKEN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Fanavegen 267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5244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919 488 247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ØYJORDSBAKKEN INVEST AS</a:t>
            </a:r>
          </a:p>
        </p:txBody>
      </p:sp>
    </p:spTree>
  </p:cSld>
  <p:clrMapOvr>
    <a:masterClrMapping xmlns:a="http://schemas.openxmlformats.org/drawingml/2006/main"/>
  </p:clrMapOvr>
</p:sld>
</file>