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27a6fc723a4d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3e56bd7f244b04"/>
  </p:sldMasterIdLst>
  <p:sldIdLst>
    <p:sldId xmlns:r="http://schemas.openxmlformats.org/officeDocument/2006/relationships" id="256" r:id="R4733e0b886c94e88"/>
    <p:sldId xmlns:r="http://schemas.openxmlformats.org/officeDocument/2006/relationships" id="257" r:id="Rbabac376ce6641d0"/>
    <p:sldId xmlns:r="http://schemas.openxmlformats.org/officeDocument/2006/relationships" id="258" r:id="R81fc6566154d4b02"/>
    <p:sldId xmlns:r="http://schemas.openxmlformats.org/officeDocument/2006/relationships" id="259" r:id="R2db469de684e4775"/>
    <p:sldId xmlns:r="http://schemas.openxmlformats.org/officeDocument/2006/relationships" id="260" r:id="R3113b3db47b34c0a"/>
    <p:sldId xmlns:r="http://schemas.openxmlformats.org/officeDocument/2006/relationships" id="261" r:id="R34efea5f45b94ee2"/>
    <p:sldId xmlns:r="http://schemas.openxmlformats.org/officeDocument/2006/relationships" id="262" r:id="Rcc32525b819a45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e56bd7f244b04" /><Relationship Type="http://schemas.openxmlformats.org/officeDocument/2006/relationships/slide" Target="/ppt/slides/slide1.xml" Id="R4733e0b886c94e88" /><Relationship Type="http://schemas.openxmlformats.org/officeDocument/2006/relationships/slide" Target="/ppt/slides/slide2.xml" Id="Rbabac376ce6641d0" /><Relationship Type="http://schemas.openxmlformats.org/officeDocument/2006/relationships/slide" Target="/ppt/slides/slide3.xml" Id="R81fc6566154d4b02" /><Relationship Type="http://schemas.openxmlformats.org/officeDocument/2006/relationships/slide" Target="/ppt/slides/slide4.xml" Id="R2db469de684e4775" /><Relationship Type="http://schemas.openxmlformats.org/officeDocument/2006/relationships/slide" Target="/ppt/slides/slide5.xml" Id="R3113b3db47b34c0a" /><Relationship Type="http://schemas.openxmlformats.org/officeDocument/2006/relationships/slide" Target="/ppt/slides/slide6.xml" Id="R34efea5f45b94ee2" /><Relationship Type="http://schemas.openxmlformats.org/officeDocument/2006/relationships/slide" Target="/ppt/slides/slide7.xml" Id="Rcc32525b819a45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a49ba46b947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a19ace4514b62" /><Relationship Type="http://schemas.openxmlformats.org/officeDocument/2006/relationships/theme" Target="/ppt/slideMasters/theme/theme1.xml" Id="R90e5db2855564f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fa19ace4514b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6ddeb0b2545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3f1b298434e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b4ec4cf4644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1ca9a4db941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43b7b322140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8507cb6d649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bd0e47a5945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MOLDE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 ELEKTRO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5 143 566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7 130 248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BRATSETH HOLDING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HOLE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Fannestrandvegen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919 486 813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ELEKTRO AS</a:t>
            </a:r>
          </a:p>
        </p:txBody>
      </p:sp>
    </p:spTree>
  </p:cSld>
  <p:clrMapOvr>
    <a:masterClrMapping xmlns:a="http://schemas.openxmlformats.org/drawingml/2006/main"/>
  </p:clrMapOvr>
</p:sld>
</file>