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f994af4bc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eb19b4e9b494b"/>
  </p:sldMasterIdLst>
  <p:sldIdLst>
    <p:sldId xmlns:r="http://schemas.openxmlformats.org/officeDocument/2006/relationships" id="256" r:id="Ree4b182037e24787"/>
    <p:sldId xmlns:r="http://schemas.openxmlformats.org/officeDocument/2006/relationships" id="257" r:id="R32e29e6a90df4323"/>
    <p:sldId xmlns:r="http://schemas.openxmlformats.org/officeDocument/2006/relationships" id="258" r:id="R09aa243cf47043a3"/>
    <p:sldId xmlns:r="http://schemas.openxmlformats.org/officeDocument/2006/relationships" id="259" r:id="Ra213dfa44bc449b6"/>
    <p:sldId xmlns:r="http://schemas.openxmlformats.org/officeDocument/2006/relationships" id="260" r:id="Rb8a5cf9120514dcc"/>
    <p:sldId xmlns:r="http://schemas.openxmlformats.org/officeDocument/2006/relationships" id="261" r:id="R40091c7bd62f4180"/>
    <p:sldId xmlns:r="http://schemas.openxmlformats.org/officeDocument/2006/relationships" id="262" r:id="Ra0955079f387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eb19b4e9b494b" /><Relationship Type="http://schemas.openxmlformats.org/officeDocument/2006/relationships/slide" Target="/ppt/slides/slide1.xml" Id="Ree4b182037e24787" /><Relationship Type="http://schemas.openxmlformats.org/officeDocument/2006/relationships/slide" Target="/ppt/slides/slide2.xml" Id="R32e29e6a90df4323" /><Relationship Type="http://schemas.openxmlformats.org/officeDocument/2006/relationships/slide" Target="/ppt/slides/slide3.xml" Id="R09aa243cf47043a3" /><Relationship Type="http://schemas.openxmlformats.org/officeDocument/2006/relationships/slide" Target="/ppt/slides/slide4.xml" Id="Ra213dfa44bc449b6" /><Relationship Type="http://schemas.openxmlformats.org/officeDocument/2006/relationships/slide" Target="/ppt/slides/slide5.xml" Id="Rb8a5cf9120514dcc" /><Relationship Type="http://schemas.openxmlformats.org/officeDocument/2006/relationships/slide" Target="/ppt/slides/slide6.xml" Id="R40091c7bd62f4180" /><Relationship Type="http://schemas.openxmlformats.org/officeDocument/2006/relationships/slide" Target="/ppt/slides/slide7.xml" Id="Ra0955079f387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c4d232b6b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5af8504248a0" /><Relationship Type="http://schemas.openxmlformats.org/officeDocument/2006/relationships/theme" Target="/ppt/slideMasters/theme/theme1.xml" Id="Rcf14c598a6be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25af85042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8af16068740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576f28fa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38c67ef5b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616b5a180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9ededb6a4e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43f1fd82e49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d524e06d9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YOBBAR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YOBBAR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PERSSON ANDREAS NESSE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PUSHU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Jostein Hauken, Hopsåsen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919 479 698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YOBBAR AS</a:t>
            </a:r>
          </a:p>
        </p:txBody>
      </p:sp>
    </p:spTree>
  </p:cSld>
  <p:clrMapOvr>
    <a:masterClrMapping xmlns:a="http://schemas.openxmlformats.org/drawingml/2006/main"/>
  </p:clrMapOvr>
</p:sld>
</file>