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44d59625c434c8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7728fc9e3c24779"/>
  </p:sldMasterIdLst>
  <p:sldIdLst>
    <p:sldId xmlns:r="http://schemas.openxmlformats.org/officeDocument/2006/relationships" id="256" r:id="R8663d4020e104497"/>
    <p:sldId xmlns:r="http://schemas.openxmlformats.org/officeDocument/2006/relationships" id="257" r:id="R63972db56efa4987"/>
    <p:sldId xmlns:r="http://schemas.openxmlformats.org/officeDocument/2006/relationships" id="258" r:id="R36374b6c5e7540c6"/>
    <p:sldId xmlns:r="http://schemas.openxmlformats.org/officeDocument/2006/relationships" id="259" r:id="Rac1c7f5f69d94d3b"/>
    <p:sldId xmlns:r="http://schemas.openxmlformats.org/officeDocument/2006/relationships" id="260" r:id="Rdf7ecec5fd1743a4"/>
    <p:sldId xmlns:r="http://schemas.openxmlformats.org/officeDocument/2006/relationships" id="261" r:id="R4a4c830848f94671"/>
    <p:sldId xmlns:r="http://schemas.openxmlformats.org/officeDocument/2006/relationships" id="262" r:id="R9c72648b4e224bf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7728fc9e3c24779" /><Relationship Type="http://schemas.openxmlformats.org/officeDocument/2006/relationships/slide" Target="/ppt/slides/slide1.xml" Id="R8663d4020e104497" /><Relationship Type="http://schemas.openxmlformats.org/officeDocument/2006/relationships/slide" Target="/ppt/slides/slide2.xml" Id="R63972db56efa4987" /><Relationship Type="http://schemas.openxmlformats.org/officeDocument/2006/relationships/slide" Target="/ppt/slides/slide3.xml" Id="R36374b6c5e7540c6" /><Relationship Type="http://schemas.openxmlformats.org/officeDocument/2006/relationships/slide" Target="/ppt/slides/slide4.xml" Id="Rac1c7f5f69d94d3b" /><Relationship Type="http://schemas.openxmlformats.org/officeDocument/2006/relationships/slide" Target="/ppt/slides/slide5.xml" Id="Rdf7ecec5fd1743a4" /><Relationship Type="http://schemas.openxmlformats.org/officeDocument/2006/relationships/slide" Target="/ppt/slides/slide6.xml" Id="R4a4c830848f94671" /><Relationship Type="http://schemas.openxmlformats.org/officeDocument/2006/relationships/slide" Target="/ppt/slides/slide7.xml" Id="R9c72648b4e224bf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526757f83704e4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a1ab79c6f8400a" /><Relationship Type="http://schemas.openxmlformats.org/officeDocument/2006/relationships/theme" Target="/ppt/slideMasters/theme/theme1.xml" Id="Ra9b534af8779408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5a1ab79c6f8400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cc4efe36934ce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7fc42baf124d7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c29832cc2d419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8febd066034f5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632ea01829427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4cae797883451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6b8ce8ba1247d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OPAT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OPAT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OPAT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OPAT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OPAT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OPAT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−16 863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1 637 136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12 370 220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12 379 003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OPAT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PATRICKSSON ØYVIND SELNES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OPAT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Wolffs gate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0358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919 478 721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OPAT HOLDING AS</a:t>
            </a:r>
          </a:p>
        </p:txBody>
      </p:sp>
    </p:spTree>
  </p:cSld>
  <p:clrMapOvr>
    <a:masterClrMapping xmlns:a="http://schemas.openxmlformats.org/drawingml/2006/main"/>
  </p:clrMapOvr>
</p:sld>
</file>