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f4754ae0b045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17f56be7e04859"/>
  </p:sldMasterIdLst>
  <p:sldIdLst>
    <p:sldId xmlns:r="http://schemas.openxmlformats.org/officeDocument/2006/relationships" id="256" r:id="R2b4767b1bad747de"/>
    <p:sldId xmlns:r="http://schemas.openxmlformats.org/officeDocument/2006/relationships" id="257" r:id="Rf8d7ea8452064331"/>
    <p:sldId xmlns:r="http://schemas.openxmlformats.org/officeDocument/2006/relationships" id="258" r:id="R8141f32f00d44a4e"/>
    <p:sldId xmlns:r="http://schemas.openxmlformats.org/officeDocument/2006/relationships" id="259" r:id="R2aabc65721ac48c0"/>
    <p:sldId xmlns:r="http://schemas.openxmlformats.org/officeDocument/2006/relationships" id="260" r:id="R4d2fb98ec1a14f3c"/>
    <p:sldId xmlns:r="http://schemas.openxmlformats.org/officeDocument/2006/relationships" id="261" r:id="R9714ca0ab3344815"/>
    <p:sldId xmlns:r="http://schemas.openxmlformats.org/officeDocument/2006/relationships" id="262" r:id="Re2b17cfe8d1d4b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17f56be7e04859" /><Relationship Type="http://schemas.openxmlformats.org/officeDocument/2006/relationships/slide" Target="/ppt/slides/slide1.xml" Id="R2b4767b1bad747de" /><Relationship Type="http://schemas.openxmlformats.org/officeDocument/2006/relationships/slide" Target="/ppt/slides/slide2.xml" Id="Rf8d7ea8452064331" /><Relationship Type="http://schemas.openxmlformats.org/officeDocument/2006/relationships/slide" Target="/ppt/slides/slide3.xml" Id="R8141f32f00d44a4e" /><Relationship Type="http://schemas.openxmlformats.org/officeDocument/2006/relationships/slide" Target="/ppt/slides/slide4.xml" Id="R2aabc65721ac48c0" /><Relationship Type="http://schemas.openxmlformats.org/officeDocument/2006/relationships/slide" Target="/ppt/slides/slide5.xml" Id="R4d2fb98ec1a14f3c" /><Relationship Type="http://schemas.openxmlformats.org/officeDocument/2006/relationships/slide" Target="/ppt/slides/slide6.xml" Id="R9714ca0ab3344815" /><Relationship Type="http://schemas.openxmlformats.org/officeDocument/2006/relationships/slide" Target="/ppt/slides/slide7.xml" Id="Re2b17cfe8d1d4b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7dcf9a0e3e4d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ef651bde142e9" /><Relationship Type="http://schemas.openxmlformats.org/officeDocument/2006/relationships/theme" Target="/ppt/slideMasters/theme/theme1.xml" Id="R8b440b6107f44d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9ef651bde142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f3647bdee49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cbeea94d14e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3e67785f6e47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6b3b802704f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e8bfe0f2749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1b31686ec46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1efa8eb224a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GS PRODUCTION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 PRODUCTION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 PRODUCTION HOLDING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 PRODUCTION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 PRODUCTION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 PRODUCTION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60 090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1 924 736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1 944 385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 PRODUCTION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BALLING STEPHAN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GUNNHILD ØDEGÅRD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 PRODUCTION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Stephan Balling,, Gunnhild Ø. Thorsen, Hessavegen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6006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steph.balling@gmail.com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919 475 323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 PRODUCTION HOLDING AS</a:t>
            </a:r>
          </a:p>
        </p:txBody>
      </p:sp>
    </p:spTree>
  </p:cSld>
  <p:clrMapOvr>
    <a:masterClrMapping xmlns:a="http://schemas.openxmlformats.org/drawingml/2006/main"/>
  </p:clrMapOvr>
</p:sld>
</file>