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2d8d46bf6246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0e233a0a084135"/>
  </p:sldMasterIdLst>
  <p:sldIdLst>
    <p:sldId xmlns:r="http://schemas.openxmlformats.org/officeDocument/2006/relationships" id="256" r:id="R648e3201eb60479b"/>
    <p:sldId xmlns:r="http://schemas.openxmlformats.org/officeDocument/2006/relationships" id="257" r:id="Rdf62568c23744cf8"/>
    <p:sldId xmlns:r="http://schemas.openxmlformats.org/officeDocument/2006/relationships" id="258" r:id="R5aa82b7bcb9b42dc"/>
    <p:sldId xmlns:r="http://schemas.openxmlformats.org/officeDocument/2006/relationships" id="259" r:id="R950474fa5eba416a"/>
    <p:sldId xmlns:r="http://schemas.openxmlformats.org/officeDocument/2006/relationships" id="260" r:id="R6a36b7ada04a46e1"/>
    <p:sldId xmlns:r="http://schemas.openxmlformats.org/officeDocument/2006/relationships" id="261" r:id="R07bfcf92211840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0e233a0a084135" /><Relationship Type="http://schemas.openxmlformats.org/officeDocument/2006/relationships/slide" Target="/ppt/slides/slide1.xml" Id="R648e3201eb60479b" /><Relationship Type="http://schemas.openxmlformats.org/officeDocument/2006/relationships/slide" Target="/ppt/slides/slide2.xml" Id="Rdf62568c23744cf8" /><Relationship Type="http://schemas.openxmlformats.org/officeDocument/2006/relationships/slide" Target="/ppt/slides/slide3.xml" Id="R5aa82b7bcb9b42dc" /><Relationship Type="http://schemas.openxmlformats.org/officeDocument/2006/relationships/slide" Target="/ppt/slides/slide4.xml" Id="R950474fa5eba416a" /><Relationship Type="http://schemas.openxmlformats.org/officeDocument/2006/relationships/slide" Target="/ppt/slides/slide5.xml" Id="R6a36b7ada04a46e1" /><Relationship Type="http://schemas.openxmlformats.org/officeDocument/2006/relationships/slide" Target="/ppt/slides/slide6.xml" Id="R07bfcf92211840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d91833e6b642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a7ae70b8c422b" /><Relationship Type="http://schemas.openxmlformats.org/officeDocument/2006/relationships/theme" Target="/ppt/slideMasters/theme/theme1.xml" Id="R13582d599c0143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ca7ae70b8c42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74efd3a5541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b1779d8d34d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2e08971ce42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12fdf6a664d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05090dd8f45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bf125cbf64f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KUBEHUS RECRUITMENT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KUBEHUS RECRUITMENT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KUBEHUS RECRUITMENT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KUBEHUS RECRUITMENT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KUBEHUS RECRUITMENT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KUBEHUS RECRUITMENT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KUBEHUS RECRUITMENT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919 468 645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KUBEHUS RECRUITMENT AS</a:t>
            </a:r>
          </a:p>
        </p:txBody>
      </p:sp>
    </p:spTree>
  </p:cSld>
  <p:clrMapOvr>
    <a:masterClrMapping xmlns:a="http://schemas.openxmlformats.org/drawingml/2006/main"/>
  </p:clrMapOvr>
</p:sld>
</file>