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8fe517481545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5fb01cb2c8471a"/>
  </p:sldMasterIdLst>
  <p:sldIdLst>
    <p:sldId xmlns:r="http://schemas.openxmlformats.org/officeDocument/2006/relationships" id="256" r:id="Ra470c73b8b3f4a92"/>
    <p:sldId xmlns:r="http://schemas.openxmlformats.org/officeDocument/2006/relationships" id="257" r:id="Rf53d29ece45d4b5b"/>
    <p:sldId xmlns:r="http://schemas.openxmlformats.org/officeDocument/2006/relationships" id="258" r:id="Rd7aaaabf57ae40a2"/>
    <p:sldId xmlns:r="http://schemas.openxmlformats.org/officeDocument/2006/relationships" id="259" r:id="Rfac7786acd554732"/>
    <p:sldId xmlns:r="http://schemas.openxmlformats.org/officeDocument/2006/relationships" id="260" r:id="Re825bfc500074b79"/>
    <p:sldId xmlns:r="http://schemas.openxmlformats.org/officeDocument/2006/relationships" id="261" r:id="Rbfb39211a6e842b3"/>
    <p:sldId xmlns:r="http://schemas.openxmlformats.org/officeDocument/2006/relationships" id="262" r:id="R645f7f143f324f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fb01cb2c8471a" /><Relationship Type="http://schemas.openxmlformats.org/officeDocument/2006/relationships/slide" Target="/ppt/slides/slide1.xml" Id="Ra470c73b8b3f4a92" /><Relationship Type="http://schemas.openxmlformats.org/officeDocument/2006/relationships/slide" Target="/ppt/slides/slide2.xml" Id="Rf53d29ece45d4b5b" /><Relationship Type="http://schemas.openxmlformats.org/officeDocument/2006/relationships/slide" Target="/ppt/slides/slide3.xml" Id="Rd7aaaabf57ae40a2" /><Relationship Type="http://schemas.openxmlformats.org/officeDocument/2006/relationships/slide" Target="/ppt/slides/slide4.xml" Id="Rfac7786acd554732" /><Relationship Type="http://schemas.openxmlformats.org/officeDocument/2006/relationships/slide" Target="/ppt/slides/slide5.xml" Id="Re825bfc500074b79" /><Relationship Type="http://schemas.openxmlformats.org/officeDocument/2006/relationships/slide" Target="/ppt/slides/slide6.xml" Id="Rbfb39211a6e842b3" /><Relationship Type="http://schemas.openxmlformats.org/officeDocument/2006/relationships/slide" Target="/ppt/slides/slide7.xml" Id="R645f7f143f324f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1f021c156a49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cdae2a1ca4f71" /><Relationship Type="http://schemas.openxmlformats.org/officeDocument/2006/relationships/theme" Target="/ppt/slideMasters/theme/theme1.xml" Id="R0bcb4c3ef2214e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8cdae2a1ca4f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c1cf4d50a44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561f320a848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4e1c101bc4f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99021b3104d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06fc0404547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aa66502194a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eeee283fe41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STAVSET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STAVSET HOLDING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1 235 343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1 259 178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BJØRN-ANDRÉ STAVSET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Leitevegen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919 445 238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STAVSET HOLDING AS</a:t>
            </a:r>
          </a:p>
        </p:txBody>
      </p:sp>
    </p:spTree>
  </p:cSld>
  <p:clrMapOvr>
    <a:masterClrMapping xmlns:a="http://schemas.openxmlformats.org/drawingml/2006/main"/>
  </p:clrMapOvr>
</p:sld>
</file>